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9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1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700" r:id="rId2"/>
    <p:sldMasterId id="2147483713" r:id="rId3"/>
    <p:sldMasterId id="2147483726" r:id="rId4"/>
    <p:sldMasterId id="2147483739" r:id="rId5"/>
    <p:sldMasterId id="2147483648" r:id="rId6"/>
    <p:sldMasterId id="2147483754" r:id="rId7"/>
    <p:sldMasterId id="2147483768" r:id="rId8"/>
    <p:sldMasterId id="2147483781" r:id="rId9"/>
    <p:sldMasterId id="2147483794" r:id="rId10"/>
    <p:sldMasterId id="2147483812" r:id="rId11"/>
    <p:sldMasterId id="2147483825" r:id="rId12"/>
  </p:sldMasterIdLst>
  <p:notesMasterIdLst>
    <p:notesMasterId r:id="rId39"/>
  </p:notesMasterIdLst>
  <p:handoutMasterIdLst>
    <p:handoutMasterId r:id="rId40"/>
  </p:handoutMasterIdLst>
  <p:sldIdLst>
    <p:sldId id="265" r:id="rId13"/>
    <p:sldId id="266" r:id="rId14"/>
    <p:sldId id="267" r:id="rId15"/>
    <p:sldId id="291" r:id="rId16"/>
    <p:sldId id="281" r:id="rId17"/>
    <p:sldId id="290" r:id="rId18"/>
    <p:sldId id="289" r:id="rId19"/>
    <p:sldId id="288" r:id="rId20"/>
    <p:sldId id="296" r:id="rId21"/>
    <p:sldId id="269" r:id="rId22"/>
    <p:sldId id="282" r:id="rId23"/>
    <p:sldId id="276" r:id="rId24"/>
    <p:sldId id="274" r:id="rId25"/>
    <p:sldId id="277" r:id="rId26"/>
    <p:sldId id="278" r:id="rId27"/>
    <p:sldId id="284" r:id="rId28"/>
    <p:sldId id="295" r:id="rId29"/>
    <p:sldId id="280" r:id="rId30"/>
    <p:sldId id="270" r:id="rId31"/>
    <p:sldId id="271" r:id="rId32"/>
    <p:sldId id="285" r:id="rId33"/>
    <p:sldId id="292" r:id="rId34"/>
    <p:sldId id="272" r:id="rId35"/>
    <p:sldId id="293" r:id="rId36"/>
    <p:sldId id="283" r:id="rId37"/>
    <p:sldId id="294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ine Dupuy" initials="PD" lastIdx="1" clrIdx="0"/>
  <p:cmAuthor id="2" name="Pauline Dupuy" initials="PD [2]" lastIdx="1" clrIdx="1"/>
  <p:cmAuthor id="3" name="Raphael Tessier" initials="RT" lastIdx="23" clrIdx="2"/>
  <p:cmAuthor id="4" name="Axel Pinel" initials="AP" lastIdx="9" clrIdx="3"/>
  <p:cmAuthor id="5" name="Remi Goalard" initials="RG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BC07A9-F0EE-48BC-B5A5-69F59FA06EDD}" v="1213" dt="2023-05-29T21:12:21.123"/>
    <p1510:client id="{78D89438-26DC-278E-314D-26F4E6264810}" v="35" dt="2023-05-29T21:08:11.307"/>
    <p1510:client id="{A639DA5D-D96C-4075-9112-6F5E635FE1D5}" v="258" dt="2023-05-29T17:40:12.164"/>
    <p1510:client id="{B4FB34A1-9552-539A-D4D5-F5517204413E}" v="232" dt="2023-05-30T08:20:12.046"/>
    <p1510:client id="{BEEFEE16-4D01-8105-9EF2-93CBF4945CEB}" v="574" dt="2023-05-29T19:26:46.603"/>
    <p1510:client id="{D7CF94D6-F0E7-7BCF-1B3A-F1AB0E9FDA10}" v="13" dt="2023-05-29T16:53:25.687"/>
    <p1510:client id="{DC7A0AB3-72DF-3FDC-3CA7-3E82F6312754}" v="60" dt="2023-05-29T17:15:24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4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pha\Documents\travail\4A%20AE\PIR\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800" err="1"/>
              <a:t>Precision</a:t>
            </a:r>
            <a:r>
              <a:rPr lang="fr-FR" sz="1800" baseline="0"/>
              <a:t> and </a:t>
            </a:r>
            <a:r>
              <a:rPr lang="fr-FR" sz="1800" baseline="0" err="1"/>
              <a:t>Recall</a:t>
            </a:r>
            <a:r>
              <a:rPr lang="fr-FR" sz="1800" baseline="0"/>
              <a:t> </a:t>
            </a:r>
            <a:r>
              <a:rPr lang="fr-FR" sz="1800" baseline="0" err="1"/>
              <a:t>metrics</a:t>
            </a:r>
            <a:r>
              <a:rPr lang="fr-FR" sz="1800" baseline="0"/>
              <a:t> </a:t>
            </a:r>
            <a:r>
              <a:rPr lang="fr-FR" sz="1800" baseline="0" err="1"/>
              <a:t>evolution</a:t>
            </a:r>
            <a:r>
              <a:rPr lang="fr-FR" sz="1800" baseline="0"/>
              <a:t> </a:t>
            </a:r>
            <a:r>
              <a:rPr lang="fr-FR" sz="1800" baseline="0" err="1"/>
              <a:t>during</a:t>
            </a:r>
            <a:r>
              <a:rPr lang="fr-FR" sz="1800" baseline="0"/>
              <a:t> the training program</a:t>
            </a:r>
            <a:endParaRPr lang="fr-FR" sz="1800"/>
          </a:p>
        </c:rich>
      </c:tx>
      <c:layout>
        <c:manualLayout>
          <c:xMode val="edge"/>
          <c:yMode val="edge"/>
          <c:x val="0.15816356983772201"/>
          <c:y val="2.5484890169153399E-2"/>
        </c:manualLayout>
      </c:layout>
      <c:overlay val="0"/>
      <c:spPr>
        <a:noFill/>
        <a:ln w="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4.25906280543384E-2"/>
          <c:y val="0.158686396577706"/>
          <c:w val="0.94734995991609805"/>
          <c:h val="0.70534576918416103"/>
        </c:manualLayout>
      </c:layout>
      <c:lineChart>
        <c:grouping val="standard"/>
        <c:varyColors val="0"/>
        <c:ser>
          <c:idx val="0"/>
          <c:order val="0"/>
          <c:tx>
            <c:strRef>
              <c:f>metrics!$C$1</c:f>
              <c:strCache>
                <c:ptCount val="1"/>
                <c:pt idx="0">
                  <c:v>Precision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numRef>
              <c:f>metrics!$A$2:$A$51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metrics!$C$2:$C$51</c:f>
              <c:numCache>
                <c:formatCode>General</c:formatCode>
                <c:ptCount val="50"/>
                <c:pt idx="0">
                  <c:v>0.23929424999999999</c:v>
                </c:pt>
                <c:pt idx="1">
                  <c:v>0.33263661999999999</c:v>
                </c:pt>
                <c:pt idx="2">
                  <c:v>0.43134109999999998</c:v>
                </c:pt>
                <c:pt idx="3">
                  <c:v>0.4612289</c:v>
                </c:pt>
                <c:pt idx="4">
                  <c:v>0.51145879999999999</c:v>
                </c:pt>
                <c:pt idx="5">
                  <c:v>0.49375105000000002</c:v>
                </c:pt>
                <c:pt idx="6">
                  <c:v>0.59152055000000003</c:v>
                </c:pt>
                <c:pt idx="7">
                  <c:v>0.68628909999999999</c:v>
                </c:pt>
                <c:pt idx="8">
                  <c:v>0.58520510000000003</c:v>
                </c:pt>
                <c:pt idx="9">
                  <c:v>0.72824009999999995</c:v>
                </c:pt>
                <c:pt idx="10">
                  <c:v>0.73364039999999997</c:v>
                </c:pt>
                <c:pt idx="11">
                  <c:v>0.75057739999999995</c:v>
                </c:pt>
                <c:pt idx="12">
                  <c:v>0.68170379999999997</c:v>
                </c:pt>
                <c:pt idx="13">
                  <c:v>0.75970970000000004</c:v>
                </c:pt>
                <c:pt idx="14">
                  <c:v>0.69198340000000003</c:v>
                </c:pt>
                <c:pt idx="15">
                  <c:v>0.82253646999999996</c:v>
                </c:pt>
                <c:pt idx="16">
                  <c:v>0.75107449999999998</c:v>
                </c:pt>
                <c:pt idx="17">
                  <c:v>0.82983620000000002</c:v>
                </c:pt>
                <c:pt idx="18">
                  <c:v>0.8014966</c:v>
                </c:pt>
                <c:pt idx="19">
                  <c:v>0.79811279999999996</c:v>
                </c:pt>
                <c:pt idx="20">
                  <c:v>0.82344530000000005</c:v>
                </c:pt>
                <c:pt idx="21">
                  <c:v>0.81717399999999996</c:v>
                </c:pt>
                <c:pt idx="22">
                  <c:v>0.79815709999999995</c:v>
                </c:pt>
                <c:pt idx="23">
                  <c:v>0.80240180000000005</c:v>
                </c:pt>
                <c:pt idx="24">
                  <c:v>0.83361410000000002</c:v>
                </c:pt>
                <c:pt idx="25">
                  <c:v>0.83650279999999999</c:v>
                </c:pt>
                <c:pt idx="26">
                  <c:v>0.84137154000000003</c:v>
                </c:pt>
                <c:pt idx="27">
                  <c:v>0.85206324</c:v>
                </c:pt>
                <c:pt idx="28">
                  <c:v>0.80751229999999996</c:v>
                </c:pt>
                <c:pt idx="29">
                  <c:v>0.82489140000000005</c:v>
                </c:pt>
                <c:pt idx="30">
                  <c:v>0.84592690000000004</c:v>
                </c:pt>
                <c:pt idx="31">
                  <c:v>0.82740194</c:v>
                </c:pt>
                <c:pt idx="32">
                  <c:v>0.83140004000000001</c:v>
                </c:pt>
                <c:pt idx="33">
                  <c:v>0.82857700000000001</c:v>
                </c:pt>
                <c:pt idx="34">
                  <c:v>0.81402410000000003</c:v>
                </c:pt>
                <c:pt idx="35">
                  <c:v>0.86888575999999995</c:v>
                </c:pt>
                <c:pt idx="36">
                  <c:v>0.87014997000000005</c:v>
                </c:pt>
                <c:pt idx="37">
                  <c:v>0.87190140000000005</c:v>
                </c:pt>
                <c:pt idx="38">
                  <c:v>0.84559214000000005</c:v>
                </c:pt>
                <c:pt idx="39">
                  <c:v>0.8523193</c:v>
                </c:pt>
                <c:pt idx="40">
                  <c:v>0.85170937000000002</c:v>
                </c:pt>
                <c:pt idx="41">
                  <c:v>0.83417152999999999</c:v>
                </c:pt>
                <c:pt idx="42">
                  <c:v>0.83545659999999999</c:v>
                </c:pt>
                <c:pt idx="43">
                  <c:v>0.85316455000000002</c:v>
                </c:pt>
                <c:pt idx="44">
                  <c:v>0.85308503999999996</c:v>
                </c:pt>
                <c:pt idx="45">
                  <c:v>0.84982382999999995</c:v>
                </c:pt>
                <c:pt idx="46">
                  <c:v>0.87411970000000005</c:v>
                </c:pt>
                <c:pt idx="47">
                  <c:v>0.86042260000000004</c:v>
                </c:pt>
                <c:pt idx="48">
                  <c:v>0.86953544999999999</c:v>
                </c:pt>
                <c:pt idx="49">
                  <c:v>0.85749876000000003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2A-4AB7-864C-3A5F6B3DC2B5}"/>
            </c:ext>
          </c:extLst>
        </c:ser>
        <c:ser>
          <c:idx val="1"/>
          <c:order val="1"/>
          <c:tx>
            <c:strRef>
              <c:f>metrics!$D$1</c:f>
              <c:strCache>
                <c:ptCount val="1"/>
                <c:pt idx="0">
                  <c:v>Recall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metrics!$A$2:$A$51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</c:numCache>
            </c:numRef>
          </c:cat>
          <c:val>
            <c:numRef>
              <c:f>metrics!$D$2:$D$51</c:f>
              <c:numCache>
                <c:formatCode>General</c:formatCode>
                <c:ptCount val="50"/>
                <c:pt idx="0">
                  <c:v>0.27942215999999997</c:v>
                </c:pt>
                <c:pt idx="1">
                  <c:v>0.40361153999999999</c:v>
                </c:pt>
                <c:pt idx="2">
                  <c:v>0.47526531999999999</c:v>
                </c:pt>
                <c:pt idx="3">
                  <c:v>0.38932781999999999</c:v>
                </c:pt>
                <c:pt idx="4">
                  <c:v>0.43416863999999999</c:v>
                </c:pt>
                <c:pt idx="5">
                  <c:v>0.4416081</c:v>
                </c:pt>
                <c:pt idx="6">
                  <c:v>0.59469340000000004</c:v>
                </c:pt>
                <c:pt idx="7">
                  <c:v>0.66916275000000003</c:v>
                </c:pt>
                <c:pt idx="8">
                  <c:v>0.56111440000000001</c:v>
                </c:pt>
                <c:pt idx="9">
                  <c:v>0.65521819999999997</c:v>
                </c:pt>
                <c:pt idx="10">
                  <c:v>0.5683378</c:v>
                </c:pt>
                <c:pt idx="11">
                  <c:v>0.72830189999999995</c:v>
                </c:pt>
                <c:pt idx="12">
                  <c:v>0.64926295999999994</c:v>
                </c:pt>
                <c:pt idx="13">
                  <c:v>0.69074506000000002</c:v>
                </c:pt>
                <c:pt idx="14">
                  <c:v>0.71006197000000004</c:v>
                </c:pt>
                <c:pt idx="15">
                  <c:v>0.75824815000000001</c:v>
                </c:pt>
                <c:pt idx="16">
                  <c:v>0.72130000000000005</c:v>
                </c:pt>
                <c:pt idx="17">
                  <c:v>0.73552114000000002</c:v>
                </c:pt>
                <c:pt idx="18">
                  <c:v>0.70832490000000004</c:v>
                </c:pt>
                <c:pt idx="19">
                  <c:v>0.79309534999999998</c:v>
                </c:pt>
                <c:pt idx="20">
                  <c:v>0.73464035999999999</c:v>
                </c:pt>
                <c:pt idx="21">
                  <c:v>0.76838490000000004</c:v>
                </c:pt>
                <c:pt idx="22">
                  <c:v>0.75070756999999999</c:v>
                </c:pt>
                <c:pt idx="23">
                  <c:v>0.75455479999999997</c:v>
                </c:pt>
                <c:pt idx="24">
                  <c:v>0.75032430000000006</c:v>
                </c:pt>
                <c:pt idx="25">
                  <c:v>0.73894459999999995</c:v>
                </c:pt>
                <c:pt idx="26">
                  <c:v>0.75977324999999996</c:v>
                </c:pt>
                <c:pt idx="27">
                  <c:v>0.75775355</c:v>
                </c:pt>
                <c:pt idx="28">
                  <c:v>0.79348470000000004</c:v>
                </c:pt>
                <c:pt idx="29">
                  <c:v>0.79345774999999996</c:v>
                </c:pt>
                <c:pt idx="30">
                  <c:v>0.78209764000000004</c:v>
                </c:pt>
                <c:pt idx="31">
                  <c:v>0.78381056000000005</c:v>
                </c:pt>
                <c:pt idx="32">
                  <c:v>0.77260744999999997</c:v>
                </c:pt>
                <c:pt idx="33">
                  <c:v>0.76370870000000002</c:v>
                </c:pt>
                <c:pt idx="34">
                  <c:v>0.75206609999999996</c:v>
                </c:pt>
                <c:pt idx="35">
                  <c:v>0.75282013000000003</c:v>
                </c:pt>
                <c:pt idx="36">
                  <c:v>0.74130309999999999</c:v>
                </c:pt>
                <c:pt idx="37">
                  <c:v>0.75849056000000004</c:v>
                </c:pt>
                <c:pt idx="38">
                  <c:v>0.80589396000000002</c:v>
                </c:pt>
                <c:pt idx="39">
                  <c:v>0.78422177000000004</c:v>
                </c:pt>
                <c:pt idx="40">
                  <c:v>0.76367927000000002</c:v>
                </c:pt>
                <c:pt idx="41">
                  <c:v>0.77227694000000002</c:v>
                </c:pt>
                <c:pt idx="42">
                  <c:v>0.75635750000000002</c:v>
                </c:pt>
                <c:pt idx="43">
                  <c:v>0.77651999999999999</c:v>
                </c:pt>
                <c:pt idx="44">
                  <c:v>0.78637880000000004</c:v>
                </c:pt>
                <c:pt idx="45">
                  <c:v>0.76835083999999998</c:v>
                </c:pt>
                <c:pt idx="46">
                  <c:v>0.7770975</c:v>
                </c:pt>
                <c:pt idx="47">
                  <c:v>0.77653265000000005</c:v>
                </c:pt>
                <c:pt idx="48">
                  <c:v>0.7725398</c:v>
                </c:pt>
                <c:pt idx="49">
                  <c:v>0.79629570000000005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2A-4AB7-864C-3A5F6B3DC2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69348512"/>
        <c:axId val="-1784528544"/>
      </c:lineChart>
      <c:catAx>
        <c:axId val="-136934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784528544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-1784528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-13693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12T18:09:05.740" idx="1">
    <p:pos x="3906" y="1404"/>
    <p:text>Jonathan could you put a picture of the device that already exists please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3-05-19T04:03:10.831" idx="7">
    <p:pos x="10" y="10"/>
    <p:text>schéma de la méthode agile ou screen du tableau qu'on utilisait au début maybe ?
</p:text>
    <p:extLst>
      <p:ext uri="{C676402C-5697-4E1C-873F-D02D1690AC5C}">
        <p15:threadingInfo xmlns:p15="http://schemas.microsoft.com/office/powerpoint/2012/main" timeZoneBias="420"/>
      </p:ext>
    </p:extLst>
  </p:cm>
  <p:cm authorId="3" dt="2023-05-29T18:45:46.238" idx="20">
    <p:pos x="146" y="146"/>
    <p:text>[@Pauline Dupuy] il y arien  à mettre en plus sur cette slide histoire de remplir un peu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F1BBA-0589-954E-AA91-D8C40EE0F697}" type="datetimeFigureOut">
              <a:rPr lang="en-GB" smtClean="0"/>
              <a:t>19/07/2023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CA482-972E-6446-9EF0-E04676CF380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144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2DD1E-121C-9345-9887-068F9D3EBFAC}" type="datetimeFigureOut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DD726-8782-B74A-A6F8-03ACFEDD81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565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Pauline</a:t>
            </a:r>
          </a:p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59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TP  FP</a:t>
            </a:r>
          </a:p>
          <a:p>
            <a:r>
              <a:rPr lang="fr-FR"/>
              <a:t>FN TN</a:t>
            </a:r>
          </a:p>
          <a:p>
            <a:endParaRPr lang="fr-FR"/>
          </a:p>
          <a:p>
            <a:r>
              <a:rPr lang="fr-FR" err="1"/>
              <a:t>Only</a:t>
            </a:r>
            <a:r>
              <a:rPr lang="fr-FR"/>
              <a:t> 2% of </a:t>
            </a:r>
            <a:r>
              <a:rPr lang="fr-FR" err="1"/>
              <a:t>error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hornets and </a:t>
            </a:r>
            <a:r>
              <a:rPr lang="fr-FR" err="1"/>
              <a:t>bees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814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Implementation</a:t>
            </a:r>
            <a:r>
              <a:rPr lang="fr-FR"/>
              <a:t> on </a:t>
            </a:r>
            <a:r>
              <a:rPr lang="fr-FR" err="1"/>
              <a:t>jetson</a:t>
            </a:r>
            <a:r>
              <a:rPr lang="fr-FR"/>
              <a:t> nano, </a:t>
            </a:r>
            <a:r>
              <a:rPr lang="fr-FR" err="1"/>
              <a:t>detect</a:t>
            </a:r>
            <a:r>
              <a:rPr lang="fr-FR"/>
              <a:t> </a:t>
            </a:r>
            <a:r>
              <a:rPr lang="fr-FR" err="1"/>
              <a:t>almost</a:t>
            </a:r>
            <a:r>
              <a:rPr lang="fr-FR"/>
              <a:t> </a:t>
            </a:r>
            <a:r>
              <a:rPr lang="fr-FR" err="1"/>
              <a:t>every</a:t>
            </a:r>
            <a:r>
              <a:rPr lang="fr-FR"/>
              <a:t> second </a:t>
            </a:r>
          </a:p>
          <a:p>
            <a:endParaRPr lang="fr-FR"/>
          </a:p>
          <a:p>
            <a:r>
              <a:rPr lang="fr-FR" err="1"/>
              <a:t>Threshold</a:t>
            </a:r>
            <a:r>
              <a:rPr lang="fr-FR"/>
              <a:t> of 70% for </a:t>
            </a:r>
            <a:r>
              <a:rPr lang="fr-FR" err="1"/>
              <a:t>validating</a:t>
            </a:r>
            <a:r>
              <a:rPr lang="fr-FR"/>
              <a:t> </a:t>
            </a:r>
            <a:r>
              <a:rPr lang="fr-FR" err="1"/>
              <a:t>detection</a:t>
            </a:r>
            <a:r>
              <a:rPr lang="fr-FR"/>
              <a:t>, and </a:t>
            </a:r>
            <a:r>
              <a:rPr lang="fr-FR" err="1"/>
              <a:t>counter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sure</a:t>
            </a:r>
          </a:p>
          <a:p>
            <a:r>
              <a:rPr lang="fr-FR"/>
              <a:t>Objective : do not do </a:t>
            </a:r>
            <a:r>
              <a:rPr lang="fr-FR" err="1"/>
              <a:t>useless</a:t>
            </a:r>
            <a:r>
              <a:rPr lang="fr-FR"/>
              <a:t> or </a:t>
            </a:r>
            <a:r>
              <a:rPr lang="fr-FR" err="1"/>
              <a:t>bee</a:t>
            </a:r>
            <a:r>
              <a:rPr lang="fr-FR"/>
              <a:t> swatting</a:t>
            </a:r>
          </a:p>
          <a:p>
            <a:endParaRPr lang="fr-FR"/>
          </a:p>
          <a:p>
            <a:r>
              <a:rPr lang="fr-FR"/>
              <a:t>Possible </a:t>
            </a:r>
            <a:r>
              <a:rPr lang="fr-FR" err="1"/>
              <a:t>amelioration</a:t>
            </a:r>
            <a:r>
              <a:rPr lang="fr-FR"/>
              <a:t> : analyse position of the </a:t>
            </a:r>
            <a:r>
              <a:rPr lang="fr-FR" err="1"/>
              <a:t>hornets</a:t>
            </a:r>
            <a:r>
              <a:rPr lang="fr-FR"/>
              <a:t> to </a:t>
            </a:r>
            <a:r>
              <a:rPr lang="fr-FR" err="1"/>
              <a:t>be</a:t>
            </a:r>
            <a:r>
              <a:rPr lang="fr-FR"/>
              <a:t> </a:t>
            </a:r>
            <a:r>
              <a:rPr lang="fr-FR" err="1"/>
              <a:t>suur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in the range of the </a:t>
            </a:r>
            <a:r>
              <a:rPr lang="fr-FR" err="1"/>
              <a:t>swatter</a:t>
            </a:r>
            <a:r>
              <a:rPr lang="fr-FR"/>
              <a:t>, (</a:t>
            </a:r>
            <a:r>
              <a:rPr lang="fr-FR" err="1"/>
              <a:t>need</a:t>
            </a:r>
            <a:r>
              <a:rPr lang="fr-FR"/>
              <a:t> to have a fixe package)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894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69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Pauline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347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Pauline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21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Pauline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83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Axel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347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Axel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30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631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~1500 </a:t>
            </a:r>
            <a:r>
              <a:rPr lang="fr-FR" err="1"/>
              <a:t>annotated</a:t>
            </a:r>
            <a:r>
              <a:rPr lang="fr-FR"/>
              <a:t> image on roboflow</a:t>
            </a:r>
          </a:p>
          <a:p>
            <a:endParaRPr lang="fr-FR"/>
          </a:p>
          <a:p>
            <a:r>
              <a:rPr lang="fr-FR"/>
              <a:t>image </a:t>
            </a:r>
            <a:r>
              <a:rPr lang="fr-FR" err="1"/>
              <a:t>resize</a:t>
            </a:r>
            <a:r>
              <a:rPr lang="fr-FR"/>
              <a:t> 640*640p</a:t>
            </a:r>
          </a:p>
          <a:p>
            <a:r>
              <a:rPr lang="fr-FR"/>
              <a:t>Label : ~2500 </a:t>
            </a:r>
            <a:r>
              <a:rPr lang="fr-FR" err="1"/>
              <a:t>hornets</a:t>
            </a:r>
            <a:r>
              <a:rPr lang="fr-FR"/>
              <a:t>, ~3000 not </a:t>
            </a:r>
            <a:r>
              <a:rPr lang="fr-FR" err="1"/>
              <a:t>hornets</a:t>
            </a:r>
            <a:endParaRPr lang="fr-FR"/>
          </a:p>
          <a:p>
            <a:endParaRPr lang="fr-FR"/>
          </a:p>
          <a:p>
            <a:r>
              <a:rPr lang="fr-FR"/>
              <a:t>2200 images for training</a:t>
            </a:r>
          </a:p>
          <a:p>
            <a:r>
              <a:rPr lang="fr-FR"/>
              <a:t>310 validation</a:t>
            </a:r>
          </a:p>
          <a:p>
            <a:r>
              <a:rPr lang="fr-FR"/>
              <a:t>175 for </a:t>
            </a:r>
            <a:r>
              <a:rPr lang="fr-FR" err="1"/>
              <a:t>testing</a:t>
            </a:r>
            <a:endParaRPr lang="fr-FR"/>
          </a:p>
          <a:p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Yolov5small ; batch of 16; 50 </a:t>
            </a:r>
            <a:r>
              <a:rPr lang="fr-FR" err="1"/>
              <a:t>iterations</a:t>
            </a:r>
            <a:r>
              <a:rPr lang="fr-FR"/>
              <a:t>. </a:t>
            </a:r>
          </a:p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428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Precision</a:t>
            </a:r>
            <a:r>
              <a:rPr lang="fr-FR"/>
              <a:t> : </a:t>
            </a:r>
            <a:r>
              <a:rPr lang="fr-FR" err="1"/>
              <a:t>number</a:t>
            </a:r>
            <a:r>
              <a:rPr lang="fr-FR"/>
              <a:t> of good </a:t>
            </a:r>
            <a:r>
              <a:rPr lang="fr-FR" err="1"/>
              <a:t>true</a:t>
            </a:r>
            <a:r>
              <a:rPr lang="fr-FR"/>
              <a:t> </a:t>
            </a:r>
            <a:r>
              <a:rPr lang="fr-FR" err="1"/>
              <a:t>predicted</a:t>
            </a:r>
            <a:r>
              <a:rPr lang="fr-FR"/>
              <a:t> </a:t>
            </a:r>
            <a:r>
              <a:rPr lang="fr-FR" err="1"/>
              <a:t>element</a:t>
            </a:r>
            <a:r>
              <a:rPr lang="fr-FR"/>
              <a:t>/ </a:t>
            </a:r>
            <a:r>
              <a:rPr lang="fr-FR" err="1"/>
              <a:t>number</a:t>
            </a:r>
            <a:r>
              <a:rPr lang="fr-FR"/>
              <a:t> of </a:t>
            </a:r>
            <a:r>
              <a:rPr lang="fr-FR" err="1"/>
              <a:t>element</a:t>
            </a:r>
            <a:r>
              <a:rPr lang="fr-FR"/>
              <a:t> </a:t>
            </a:r>
            <a:r>
              <a:rPr lang="fr-FR" err="1"/>
              <a:t>predicted</a:t>
            </a:r>
            <a:r>
              <a:rPr lang="fr-FR"/>
              <a:t> as </a:t>
            </a:r>
            <a:r>
              <a:rPr lang="fr-FR" err="1"/>
              <a:t>true</a:t>
            </a:r>
            <a:endParaRPr lang="fr-FR"/>
          </a:p>
          <a:p>
            <a:r>
              <a:rPr lang="fr-FR" err="1"/>
              <a:t>Recall</a:t>
            </a:r>
            <a:r>
              <a:rPr lang="fr-FR"/>
              <a:t> : </a:t>
            </a:r>
            <a:r>
              <a:rPr lang="en-US" b="0" i="0">
                <a:solidFill>
                  <a:srgbClr val="555555"/>
                </a:solidFill>
                <a:effectLst/>
                <a:latin typeface="Helvetica Neue"/>
              </a:rPr>
              <a:t>indication of missed positive predictions </a:t>
            </a:r>
            <a:r>
              <a:rPr lang="en-US" b="0" i="0" err="1">
                <a:solidFill>
                  <a:srgbClr val="555555"/>
                </a:solidFill>
                <a:effectLst/>
                <a:latin typeface="Helvetica Neue"/>
              </a:rPr>
              <a:t>nb</a:t>
            </a:r>
            <a:r>
              <a:rPr lang="en-US" b="0" i="0">
                <a:solidFill>
                  <a:srgbClr val="555555"/>
                </a:solidFill>
                <a:effectLst/>
                <a:latin typeface="Helvetica Neue"/>
              </a:rPr>
              <a:t> of element well predict divide by </a:t>
            </a:r>
            <a:r>
              <a:rPr lang="en-US" b="0" i="0" err="1">
                <a:solidFill>
                  <a:srgbClr val="555555"/>
                </a:solidFill>
                <a:effectLst/>
                <a:latin typeface="Helvetica Neue"/>
              </a:rPr>
              <a:t>nb</a:t>
            </a:r>
            <a:r>
              <a:rPr lang="en-US" b="0" i="0">
                <a:solidFill>
                  <a:srgbClr val="555555"/>
                </a:solidFill>
                <a:effectLst/>
                <a:latin typeface="Helvetica Neue"/>
              </a:rPr>
              <a:t> real element</a:t>
            </a:r>
          </a:p>
          <a:p>
            <a:endParaRPr lang="en-US" b="0" i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US" b="0" i="0">
                <a:solidFill>
                  <a:srgbClr val="555555"/>
                </a:solidFill>
                <a:effectLst/>
                <a:latin typeface="Helvetica Neue"/>
              </a:rPr>
              <a:t>Precision 80%, recall 85%</a:t>
            </a:r>
          </a:p>
          <a:p>
            <a:endParaRPr lang="en-US" b="0" i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US" b="0" i="0">
                <a:solidFill>
                  <a:srgbClr val="555555"/>
                </a:solidFill>
                <a:effectLst/>
                <a:latin typeface="Helvetica Neue"/>
              </a:rPr>
              <a:t>No difference in loss between train et validation -&gt; no overfitting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DD726-8782-B74A-A6F8-03ACFEDD81A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603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55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014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5722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575732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92725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3619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088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7633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01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7263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351152-B1FD-FA44-A962-22884D94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E5C0-2FC7-D740-A949-24C5A8EF7E58}" type="datetime1">
              <a:rPr lang="fr-FR" smtClean="0"/>
              <a:t>19/07/2023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09DA11-E7C2-1446-A192-ABE5A853C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571D68-EE15-D643-9920-16F7E67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8B26C4-A1B5-2148-A2C0-C85DE279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51669A-BCB1-124A-8B26-4A20B37FD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ED1184-226E-4445-9D30-C127186AF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D22058-616A-654E-B2FC-48EAED13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3F4E-7ACD-6C4D-B4EE-4E6AE3F74DEF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5E22DBA-AFA8-2345-8970-FC8EA535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716890-8353-664B-8C34-36F3DB3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03A8D6-0CCE-6344-AA88-F7DED740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1E9A00A-7861-DD4E-B24B-80A00F541B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CE2C971-BE18-5549-AD17-D4D0E5FA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8A4C438-E6D4-E343-B0B8-DC31B078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4951-7607-1C47-82C9-172F377AB1A3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5B13DA-B636-5142-9E86-2DA0D233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67B2E3-ED64-F14A-B204-B8CDC1FE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1EA10F-A892-C141-B1E5-6C3179E7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8B34604-1E35-FB4A-924B-4F1A896CA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99713C-3520-0045-ADF5-BDD3DD33F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5923E-E939-C74F-BF42-1A1A08A8E52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05E5AF-B2F0-B144-9863-C9D0AC0C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6E3EBA-7D2F-B348-97CD-4E62FAB4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E1E925-13BB-244B-9BAE-75E85D766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3084392-07E1-1D4E-99A7-7377E4E836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B2EFCB-C35E-D94D-8B78-F785C452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7FA1-53CB-9142-9220-43DEB9262701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9A5213-03CA-1247-A7CF-853911E8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E2A320-E2A5-A449-8FB4-48F56DAA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9491242" y="-37847"/>
            <a:ext cx="2700758" cy="689584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8721614" y="-37847"/>
            <a:ext cx="3470386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1" y="-9939"/>
            <a:ext cx="8717243" cy="4614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645702"/>
            <a:ext cx="914400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4" y="5278216"/>
            <a:ext cx="3877053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293" name="Groupe 292">
            <a:extLst>
              <a:ext uri="{FF2B5EF4-FFF2-40B4-BE49-F238E27FC236}">
                <a16:creationId xmlns:a16="http://schemas.microsoft.com/office/drawing/2014/main" id="{9A05EB68-FD85-2045-8042-1DF1BED1A475}"/>
              </a:ext>
            </a:extLst>
          </p:cNvPr>
          <p:cNvGrpSpPr/>
          <p:nvPr userDrawn="1"/>
        </p:nvGrpSpPr>
        <p:grpSpPr>
          <a:xfrm rot="5400000">
            <a:off x="5970074" y="-920195"/>
            <a:ext cx="3654249" cy="2545730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E83E81B3-1F19-8C43-BB27-3B90260B3C36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4B23390-0212-5049-B39F-7C5DA61CB73D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81A5C394-A5A7-5248-BFA2-A1A48DF70853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F9CF1046-8A37-B64F-B4E4-6A2FFA203748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667E1140-85E5-0641-9D56-CDD34049376F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CDDC7A7B-4A6D-7844-94BC-AC8055131AC4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794182FC-60A9-6E48-B17C-D48007DD0332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50EC5990-D414-0442-8E00-D540886B5D81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12C7CB20-5FE0-D045-8BA1-0A9BE32B7FE3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99131BFC-88AD-8B44-B337-DCACFCF785BD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61DB9DC8-4FA8-454C-8759-D7A3327610AE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DA9250B0-8883-1A4B-BC2D-76C15A9238F8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A7329D43-2C7C-1342-9587-0B73E677D2FE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630D4926-F632-FD45-BFD7-944996AAE67B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D12E7C0A-EC13-1E4B-8263-54921316B8FC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C204BBDC-DB95-BE4E-B60B-30DED66481AA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2E57A039-2631-7047-8C9C-2AC7C40196C0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A12E0E8-FA1B-2949-A6A4-CCDAF3A5652E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FEDF6BEB-00B3-9E4E-B9CE-7EF097CA11D3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8055B7CB-98AC-9B40-8707-921850ED6F78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B443AEEA-F6E8-C444-8DF7-432314737B49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7A42A6A6-D5C9-6F42-A429-D51437D2E326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6C85809A-EE60-DF4C-BBA5-C9B229CACE4D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FCE1F81D-F80A-D444-A824-ACB00D7FC60B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8D2DABC5-E060-0848-A9FD-6D1894D618D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C5AC05D0-C857-3A4F-BDAC-76372C77AB45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B786386-1B3C-9543-89F5-F2F59793DA6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13DD214A-077D-DA4B-B68D-CBF0FCB4E68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3257E814-9E23-7D46-94C9-01D31FB32441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E1254037-CA32-3545-929D-B2516C88CD6B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6A177751-D7DB-B64B-970F-93AAF835767C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566964F3-239C-5743-A217-F6FEFA709A8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52B5BF71-2AE7-6949-A1B9-8C5D1CAFA4D5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5A754C43-F012-804A-9AB4-521D9CAA5B54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A1D5A28-D505-9F4E-A7BB-4B1044DE06AC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C2712432-F061-3C4B-85F6-7BC421329CAD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4F51920D-7C17-4542-ADD2-C261F5DA1F7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46A57F85-50AE-E248-91E8-9205B2C19B3D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AE59894C-BEFB-AB42-95FD-077A825E42D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4A6C623A-EBA8-A74B-BD58-D8255264F2D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356CD70C-9FBE-3E4C-B4ED-E10CBD1282CB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0D93F737-A1AF-3646-8F64-362B8E6FA30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09A5B183-B930-6E48-929F-4322E453346E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1D5952C0-96D4-0B41-821E-683CBCD1AAD0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0DF5C1EB-76DA-2F4A-99AB-EAF36D19ACA1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DC8F8FE6-8E20-0144-AF7E-C03CC9CA508D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C99397BE-0AE7-4446-9ED1-52E990B690BD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683F0EAC-6165-1342-A535-03FA827001FE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47CB4FBC-7241-1340-B230-ADA5C722E520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6E3C7821-E7A7-D24D-8AE0-9B020DB1A421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280C8C99-45CD-F748-9CFE-C4D44600C454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42F5570A-A923-FE48-A32B-F7B62587EC13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6CC9314E-5C47-4E41-B5D7-1407E34AF146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6EE44E45-A07A-4348-B711-EE29CDDBE97A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21BACA5F-F880-E743-BC14-1F932C9A4F1E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CD66E92C-D496-F749-BE89-32D6E03181FB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571507EB-0AB5-AA45-8193-D205EC56F320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793DB926-9938-D34A-B1E6-B58DE16EFDA7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9FFBCF20-0773-294D-BD1B-12C67AC09AAB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41C995B6-6CEB-0240-8629-BB460EBA1059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35A9A600-6D2C-B044-8152-4E3842F61F72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FE4CF607-DD78-6541-ADD3-279127038D10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7AED1440-B372-904E-8F98-EA974B9658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89DCBA0C-4725-504D-BEE7-0B8EF8E1C1A7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6B8EC6B-7E92-9A47-B2EA-4E4A368DCB9C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5EB2AAFB-F46A-E14C-BE42-F957BA57B7FE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02059DF0-1D23-E34D-B69E-84DF3AEA0F00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D2139F30-F91F-8D48-9C3B-193616D227D0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28F83821-D330-4440-9A06-7EFE06D1C73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B9871C74-E71B-AE4F-9265-25B81917D4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5F2B74AB-EEAE-704D-A39F-7327119B7C62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572077-E2C2-9344-8199-7CDFA68F3927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52E848C7-ED22-414D-A1B3-351822404B7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646EFAE6-B8CF-D54C-A4B9-FE1BA49F4C26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39EE9D0D-8FBA-1145-AF74-009E6D0B14CD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EAB8D88E-AA56-3F4B-9C00-2E39B0FBC43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45EB8B36-9E0B-C440-9F33-FC81F55E22E9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6B90B067-7D16-A74D-A8F9-513F64D42F2E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FB9F36D9-78ED-4747-8F9D-E5F484EC332E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E00DDADE-3124-894C-9634-1F87339C44AF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09DADADC-F6D5-FF49-A3A7-923C42A59421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ADAC26F1-B786-204B-8D4C-3D3BF47D157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114CFA2F-2342-F54A-AB65-0C27F06CCC5B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4F937AB-2695-6043-A59D-BFD3EB2E6111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C0CC877B-4416-C24C-889C-306A3F3E0A9A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B78D8C7D-6C3A-FF4E-8CF5-D94203378498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7C297771-FD91-8E46-95F3-368E97D5A431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01F3305A-F025-394B-A345-D711298D40C3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FC2DCCE0-EC6A-AB43-A148-8AB1A4B1CB99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8FB55891-A989-E24C-A883-D42B48345FA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4B2F47A6-0213-014C-8AC5-1BC09CC31F4B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E06ED84B-E00C-6449-89E1-7645F324AD39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1D8FD8A-3251-8243-B9C8-4F39D0AEEB19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4D5CBDBA-E354-3644-AE5B-C77333FF98E1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0D229E93-181E-E543-91E4-9DAF6FD7F5CF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F80FEC98-A330-7644-96F0-554568B4CBE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1FFFB36E-75B8-DF40-9E4B-886E53DC8AC6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CC4CB25F-F5ED-1142-A928-36DE342DFA04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52B08E90-AFF4-6C4F-8EA1-4D2FA6FB9DD1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A9F10299-0D27-974D-A289-B6EC45C6499A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ADDB7A23-270A-D143-84E4-194B13D1457E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B0BCBC07-FB1E-F54F-A28A-822783F1EDB9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0432BE2D-5302-BC47-90E4-203552A97A86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286AC0B8-183A-D849-B2D1-335792D7C5BC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2067F846-8D7B-634A-949C-AA86ABF07FD7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EA0C20C1-32F2-F948-8E06-3E0530A6817B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D26B1EB6-5AFA-924D-A166-D9A0C87F8C0C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F21C4A69-92FD-FF4F-8E6F-B0E1B4FEEC58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0BDB85B4-AC3B-5249-B397-21ED1DC89F0A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75FF59C5-E2CF-0644-9A3E-C286A59B51E5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27538EAB-2D6B-A04E-AE00-B484A9B1CA6B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427BF8C9-296A-DB4A-B128-39EC0CEE7253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6F959FD4-7F29-974A-913F-1AB853FC8FF1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FC39050B-EA82-8A43-810C-AF5382FA27E2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F6071B7-2100-2F45-87F4-279AB700FD89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2D2642-E841-DB4C-A36B-76CD2F966248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F9F50687-A51F-C742-BB96-B39494F66854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75FE4043-FFA0-6044-B917-39A52A5DCF91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1F3528C9-B954-AE43-A009-CAEF93ADFF8E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E35E7409-4C83-E04B-A554-9A3C03036304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0B808396-AADD-BE40-86BF-59DC4D96C6F2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5D3D36EF-4FB7-5D49-A4BE-04F605149C4D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E2E5F24-2B34-B94D-9A25-2C40EE203EE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650794CD-0C7E-A945-9BBD-0C74E397CAF2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E48C113-1DB4-6548-8EFB-8189F254E9B5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B94713B8-5128-C24C-A8B1-B09EB139A31D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7446C118-65D3-6D48-A47B-9EB2C3898A0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1AC01DD8-0F5A-D143-B59F-E47CD525460D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DC1031FD-1E21-064C-9D7E-B4C03010AC86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51685D51-53C2-EF43-82B0-0D227404F738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F132E78-1908-7D4D-AAF9-E5B833BCEA86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D47DA85D-81DF-EB41-A106-F93B8F375D30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2B474137-BC57-F14F-BA1B-BEE42A6ED7FD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8F8D9F9A-CAD0-8149-9E5C-A3EF98DA081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6B3C1147-557E-7B40-9E45-968A9F8053D5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7C62F939-843A-EE41-8FE6-5C134EB9AD23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E8DE9B23-41A7-A244-BBD5-C60A55FECDA1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2E62864A-36C2-234C-9B02-BAF155ACB97F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D637CA51-5271-5741-9FAA-7485A7B5EF06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31D0032F-E5EA-974E-B7D3-B68E8222D42D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08D43BA6-413A-C740-B136-57DF63293E9A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5B8D07AB-811D-8D4E-8846-666CC79550B6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88FBC3DF-72CD-3B4C-B7D2-11DA766DC7C3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D76B94D7-3DAE-E54F-904C-1E301B56FFB4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06724B2C-B735-A34B-AC13-8100F2FD873C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B74E301F-4FE6-5F49-8368-CE394E25BDD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0912534E-1785-6E4C-8E62-E63DA3E9E809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5E8F0339-BD2F-F941-BEF5-02B42382FEB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1AFCE83C-5A71-8A43-9B7C-21BEA2189874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1F7FEC37-0D70-2D44-B42B-D629C90F84AD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0EED7D96-C49E-AA49-9EE9-C084E1B3E912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56E6DE8A-19C6-D44D-9244-ED5AB0ADE347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E0FA2A1B-B728-9440-823F-E9A33BF8DCAD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DF61BD7F-BD2C-2843-93C9-EE94B56949A3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8D13A98F-7AF7-4F48-A8A4-56A1BB1E7B7F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97E3C14F-192A-7540-9D25-0454C15CB0EF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0C8E467B-8890-F34A-9FCD-64BDBD4C866A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218369D0-CB90-5241-8C6D-E03212666E35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7C47EC6-D911-8342-9EE0-31B4EB7CB45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D3B159C5-C688-F443-8656-AD9FA647F33F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70018DD4-73DD-4B4F-A848-7CAC6FA8B6D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1F29CC6F-C331-B44E-911B-D1DD55C4A090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A0D8281-F2D4-F74D-8C49-BC6E2251C30C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594E4529-C344-524A-BE35-2A16446601A5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D4B678AE-8442-554C-B146-12224880212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27E14747-D768-3B4B-86C5-84AD976E8037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7BC928D2-A4BD-DA4A-B1F6-B2EFDF1A67FC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8B72C68D-5A2E-974B-97E1-D1E322F771E5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E2CED750-9163-F84A-ACF4-1EB40D08D518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19790CE9-D982-C347-8494-FF43B070E7F9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CE53DA44-CC44-BC45-A968-2465F6E5EB43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FCBB9B79-6BEF-6E41-BEAB-F28BEAEFB1AE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95156D88-FEFA-FB4D-B418-DA43F51D5137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EE2BE648-358F-5E49-9D8B-4B2AE5DF1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34E8D292-DC6A-AF4E-A886-BA28B7631A85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B96D2331-D3C2-A948-9DE2-79942457F8C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45412CA9-6910-9346-9E7D-AD90FF855E1B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4AAF7ECF-6512-5C4F-9EF2-7E3F692AE4C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D97161B9-213C-3D48-948D-FC61B7C34A2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6D58913A-F25F-9D4F-8608-EABC8A9D4924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B3D7CEC6-ADBF-4D47-B19B-73F48C67924F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04EF4A2-1147-8B45-9130-2BFB48579E9A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76023B8B-4D24-5442-B56F-10D3C24E7160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33FC4FA7-E14C-B347-8BE1-E85829AC4ED3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C7B84DA9-69D1-D14B-B8DF-082CF68ED369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2A8EF7EB-DC2F-D245-9F55-5DBC8C31B9F4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019ED0AC-2CE3-FE4B-9011-0597289D73D4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E9A1FC39-578A-A84E-A6F6-8A0251DB50A0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66F45323-F6A2-8142-ADE4-37039725563D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BF163B87-71B8-3D43-85D4-674C93F8CA73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B32FBD38-9DB2-E14A-B83C-621A91FFC73D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04EC3ECD-9C63-804C-BA26-30E767BD6FD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CDAA5C20-741B-5349-A4CC-F013B04D8768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5C6CB576-6895-B34C-98CA-A0A3DA6871D0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B0FB8308-EE05-0846-B58A-C6B8E84717AF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24B03A33-EE78-334E-8716-161B9C5E82A6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DDBD2E75-AFBC-BB40-B888-C8F03AC86B6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EBFCE935-9C25-9E41-97A5-2194D0BB45D9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7FBF0E6B-D585-EF43-BB74-2D41C4551917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6FFB1AFA-C203-9546-95FD-0D67ABCD93A1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9F4F67BE-DD4B-D049-A01D-184DD6A23A8C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F3565607-8DBF-A14E-A2CF-43050B502AC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5447597B-E449-374B-A4E5-D2F639EF6082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862C7717-A5A3-2443-9DE3-48D9E97FF88D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7EAFC8EF-1B1D-4945-B02B-CEC3DAA1AF50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045B90D6-0153-9042-B841-E416E3FC6A6F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7514D5EE-0EC9-1546-97D0-E5B5E7C299DB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D5DBCF73-749A-874C-B13A-AFF024B79CE5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7943242" y="4614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8717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7169242" y="3841456"/>
            <a:ext cx="774000" cy="1547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452CC27-335C-3A40-AB34-21369E9975B8}"/>
              </a:ext>
            </a:extLst>
          </p:cNvPr>
          <p:cNvSpPr/>
          <p:nvPr userDrawn="1"/>
        </p:nvSpPr>
        <p:spPr>
          <a:xfrm>
            <a:off x="7943242" y="3066854"/>
            <a:ext cx="77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02459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Groupe 316">
            <a:extLst>
              <a:ext uri="{FF2B5EF4-FFF2-40B4-BE49-F238E27FC236}">
                <a16:creationId xmlns:a16="http://schemas.microsoft.com/office/drawing/2014/main" id="{662CFDD0-F7EE-1B4E-A612-DC9D6102717D}"/>
              </a:ext>
            </a:extLst>
          </p:cNvPr>
          <p:cNvGrpSpPr/>
          <p:nvPr userDrawn="1"/>
        </p:nvGrpSpPr>
        <p:grpSpPr>
          <a:xfrm>
            <a:off x="9764800" y="3830313"/>
            <a:ext cx="1196832" cy="3246345"/>
            <a:chOff x="10162921" y="4031871"/>
            <a:chExt cx="568233" cy="1623060"/>
          </a:xfrm>
        </p:grpSpPr>
        <p:cxnSp>
          <p:nvCxnSpPr>
            <p:cNvPr id="307" name="Connecteur droit 306">
              <a:extLst>
                <a:ext uri="{FF2B5EF4-FFF2-40B4-BE49-F238E27FC236}">
                  <a16:creationId xmlns:a16="http://schemas.microsoft.com/office/drawing/2014/main" id="{BD83F298-CB35-524B-87BF-ED63F1B3A8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162921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17F96E0A-0668-964A-8F49-A5F6979F0C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303346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Connecteur droit 308">
              <a:extLst>
                <a:ext uri="{FF2B5EF4-FFF2-40B4-BE49-F238E27FC236}">
                  <a16:creationId xmlns:a16="http://schemas.microsoft.com/office/drawing/2014/main" id="{D38FEDFF-9E02-F944-8C7C-EFCDE2AF6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45030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Connecteur droit 309">
              <a:extLst>
                <a:ext uri="{FF2B5EF4-FFF2-40B4-BE49-F238E27FC236}">
                  <a16:creationId xmlns:a16="http://schemas.microsoft.com/office/drawing/2014/main" id="{C59E2CFA-DFAA-214F-AB3C-0C42C11A43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590729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Connecteur droit 310">
              <a:extLst>
                <a:ext uri="{FF2B5EF4-FFF2-40B4-BE49-F238E27FC236}">
                  <a16:creationId xmlns:a16="http://schemas.microsoft.com/office/drawing/2014/main" id="{55ED167B-8C0D-B04B-A2BE-F4CF6FE19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1154" y="4031871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/>
          <p:nvPr/>
        </p:nvSpPr>
        <p:spPr>
          <a:xfrm>
            <a:off x="10961632" y="-256505"/>
            <a:ext cx="1196832" cy="409396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7943242" y="3840854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C678AC-5808-4950-9922-F266B0E0C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763111" y="741379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 +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93">
            <a:extLst>
              <a:ext uri="{FF2B5EF4-FFF2-40B4-BE49-F238E27FC236}">
                <a16:creationId xmlns:a16="http://schemas.microsoft.com/office/drawing/2014/main" id="{DDCBB3ED-B113-6643-8B9E-D82A4592393E}"/>
              </a:ext>
            </a:extLst>
          </p:cNvPr>
          <p:cNvSpPr/>
          <p:nvPr userDrawn="1"/>
        </p:nvSpPr>
        <p:spPr>
          <a:xfrm>
            <a:off x="-200415" y="-37847"/>
            <a:ext cx="10853104" cy="459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9D048B96-B8CD-9541-863A-0837AC275DA5}"/>
              </a:ext>
            </a:extLst>
          </p:cNvPr>
          <p:cNvSpPr/>
          <p:nvPr userDrawn="1"/>
        </p:nvSpPr>
        <p:spPr>
          <a:xfrm>
            <a:off x="10669489" y="3761300"/>
            <a:ext cx="1535823" cy="233521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94D103D4-817A-E54C-89BE-9D638AFDA40C}"/>
              </a:ext>
            </a:extLst>
          </p:cNvPr>
          <p:cNvSpPr/>
          <p:nvPr userDrawn="1"/>
        </p:nvSpPr>
        <p:spPr>
          <a:xfrm>
            <a:off x="10654693" y="0"/>
            <a:ext cx="1562360" cy="38787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7D60F-E1CA-2A4C-BFAD-A75F08E200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3252" y="1645702"/>
            <a:ext cx="4008120" cy="2387600"/>
          </a:xfrm>
        </p:spPr>
        <p:txBody>
          <a:bodyPr lIns="0" tIns="0" rIns="0" bIns="0" anchor="b">
            <a:normAutofit/>
          </a:bodyPr>
          <a:lstStyle>
            <a:lvl1pPr algn="l"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</a:t>
            </a:r>
            <a:br>
              <a:rPr lang="fr-FR"/>
            </a:br>
            <a:r>
              <a:rPr lang="fr-FR"/>
              <a:t>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E63CE0-43F4-C54E-95D2-17A7F633C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157" y="5278216"/>
            <a:ext cx="3741148" cy="83210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38B00-E126-3D43-9646-A2B68F9F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DE7D3-EEF9-3945-9A58-C4EDCD86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C4D756-462E-CA42-BA95-35F364F1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0F19190B-599F-6241-8EB5-B0B244B3F1C1}"/>
              </a:ext>
            </a:extLst>
          </p:cNvPr>
          <p:cNvSpPr/>
          <p:nvPr userDrawn="1"/>
        </p:nvSpPr>
        <p:spPr>
          <a:xfrm>
            <a:off x="8717242" y="6005146"/>
            <a:ext cx="774000" cy="852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24" name="Groupe 323">
            <a:extLst>
              <a:ext uri="{FF2B5EF4-FFF2-40B4-BE49-F238E27FC236}">
                <a16:creationId xmlns:a16="http://schemas.microsoft.com/office/drawing/2014/main" id="{525F8385-4300-B74B-9418-398C1DF2B510}"/>
              </a:ext>
            </a:extLst>
          </p:cNvPr>
          <p:cNvGrpSpPr/>
          <p:nvPr userDrawn="1"/>
        </p:nvGrpSpPr>
        <p:grpSpPr>
          <a:xfrm>
            <a:off x="855884" y="6219393"/>
            <a:ext cx="568800" cy="665480"/>
            <a:chOff x="1211580" y="5257800"/>
            <a:chExt cx="568233" cy="1623060"/>
          </a:xfrm>
        </p:grpSpPr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0AB8890D-2AA8-C949-92A6-D20B4B37B175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515E165C-C5FD-DB47-8B0B-3F4A3C3BDA64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E87A45FA-AF24-0041-AAE4-EF6A84CE5F3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Connecteur droit 304">
              <a:extLst>
                <a:ext uri="{FF2B5EF4-FFF2-40B4-BE49-F238E27FC236}">
                  <a16:creationId xmlns:a16="http://schemas.microsoft.com/office/drawing/2014/main" id="{32F79DDA-C253-3149-8884-F9442BC72AEB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onnecteur droit 305">
              <a:extLst>
                <a:ext uri="{FF2B5EF4-FFF2-40B4-BE49-F238E27FC236}">
                  <a16:creationId xmlns:a16="http://schemas.microsoft.com/office/drawing/2014/main" id="{88117516-B19A-DA46-85B4-AC7333D185F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7" name="Graphique 318">
            <a:extLst>
              <a:ext uri="{FF2B5EF4-FFF2-40B4-BE49-F238E27FC236}">
                <a16:creationId xmlns:a16="http://schemas.microsoft.com/office/drawing/2014/main" id="{1C6D5585-D611-2A4D-8115-B20460DCD68F}"/>
              </a:ext>
            </a:extLst>
          </p:cNvPr>
          <p:cNvSpPr>
            <a:spLocks/>
          </p:cNvSpPr>
          <p:nvPr/>
        </p:nvSpPr>
        <p:spPr>
          <a:xfrm>
            <a:off x="10636800" y="0"/>
            <a:ext cx="1555200" cy="15552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339" name="Graphique 336">
            <a:extLst>
              <a:ext uri="{FF2B5EF4-FFF2-40B4-BE49-F238E27FC236}">
                <a16:creationId xmlns:a16="http://schemas.microsoft.com/office/drawing/2014/main" id="{67A3DBEB-ABCF-DB44-A44C-93FD113C99BB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94388" y="1567889"/>
            <a:ext cx="777601" cy="777600"/>
          </a:xfrm>
          <a:custGeom>
            <a:avLst/>
            <a:gdLst>
              <a:gd name="connsiteX0" fmla="*/ 0 w 1371600"/>
              <a:gd name="connsiteY0" fmla="*/ 1371600 h 1371599"/>
              <a:gd name="connsiteX1" fmla="*/ 1371600 w 1371600"/>
              <a:gd name="connsiteY1" fmla="*/ 1371600 h 1371599"/>
              <a:gd name="connsiteX2" fmla="*/ 1371600 w 1371600"/>
              <a:gd name="connsiteY2" fmla="*/ 0 h 1371599"/>
              <a:gd name="connsiteX3" fmla="*/ 0 w 1371600"/>
              <a:gd name="connsiteY3" fmla="*/ 137160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1371599">
                <a:moveTo>
                  <a:pt x="0" y="1371600"/>
                </a:moveTo>
                <a:lnTo>
                  <a:pt x="1371600" y="1371600"/>
                </a:lnTo>
                <a:lnTo>
                  <a:pt x="1371600" y="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ADF6650-CF1F-294C-920E-23A31BC9DD24}"/>
              </a:ext>
            </a:extLst>
          </p:cNvPr>
          <p:cNvSpPr/>
          <p:nvPr userDrawn="1"/>
        </p:nvSpPr>
        <p:spPr>
          <a:xfrm>
            <a:off x="10657312" y="5327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B483C2F-A9F0-6A47-8AAF-5F484CA9AACA}"/>
              </a:ext>
            </a:extLst>
          </p:cNvPr>
          <p:cNvSpPr/>
          <p:nvPr userDrawn="1"/>
        </p:nvSpPr>
        <p:spPr>
          <a:xfrm>
            <a:off x="11431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E4012233-EA70-3A48-AEC5-DD145C676A2B}"/>
              </a:ext>
            </a:extLst>
          </p:cNvPr>
          <p:cNvSpPr/>
          <p:nvPr userDrawn="1"/>
        </p:nvSpPr>
        <p:spPr>
          <a:xfrm>
            <a:off x="10657312" y="4553765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2" name="Groupe 311">
            <a:extLst>
              <a:ext uri="{FF2B5EF4-FFF2-40B4-BE49-F238E27FC236}">
                <a16:creationId xmlns:a16="http://schemas.microsoft.com/office/drawing/2014/main" id="{35CAE538-249E-D949-9957-8CBA0523BD80}"/>
              </a:ext>
            </a:extLst>
          </p:cNvPr>
          <p:cNvGrpSpPr/>
          <p:nvPr userDrawn="1"/>
        </p:nvGrpSpPr>
        <p:grpSpPr>
          <a:xfrm>
            <a:off x="10662105" y="3778160"/>
            <a:ext cx="777600" cy="777600"/>
            <a:chOff x="1211580" y="5257800"/>
            <a:chExt cx="568233" cy="1623060"/>
          </a:xfrm>
        </p:grpSpPr>
        <p:cxnSp>
          <p:nvCxnSpPr>
            <p:cNvPr id="314" name="Connecteur droit 313">
              <a:extLst>
                <a:ext uri="{FF2B5EF4-FFF2-40B4-BE49-F238E27FC236}">
                  <a16:creationId xmlns:a16="http://schemas.microsoft.com/office/drawing/2014/main" id="{65E84CDD-78B1-3A40-B55B-033995C0580A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AFF579EF-853D-B240-A62E-6AFD051BD158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Connecteur droit 315">
              <a:extLst>
                <a:ext uri="{FF2B5EF4-FFF2-40B4-BE49-F238E27FC236}">
                  <a16:creationId xmlns:a16="http://schemas.microsoft.com/office/drawing/2014/main" id="{D230EE48-BB0B-6F48-AD37-94C68BEF9B5F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Connecteur droit 317">
              <a:extLst>
                <a:ext uri="{FF2B5EF4-FFF2-40B4-BE49-F238E27FC236}">
                  <a16:creationId xmlns:a16="http://schemas.microsoft.com/office/drawing/2014/main" id="{932EFFB0-7E16-1B4E-AF57-EDE597725C97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Connecteur droit 318">
              <a:extLst>
                <a:ext uri="{FF2B5EF4-FFF2-40B4-BE49-F238E27FC236}">
                  <a16:creationId xmlns:a16="http://schemas.microsoft.com/office/drawing/2014/main" id="{2414D762-B059-2D43-940D-8D109C905A15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19289BB-8111-9445-82C1-C75575E7BECF}"/>
              </a:ext>
            </a:extLst>
          </p:cNvPr>
          <p:cNvGrpSpPr/>
          <p:nvPr userDrawn="1"/>
        </p:nvGrpSpPr>
        <p:grpSpPr>
          <a:xfrm>
            <a:off x="7600398" y="94216"/>
            <a:ext cx="1311342" cy="1313851"/>
            <a:chOff x="7519121" y="94216"/>
            <a:chExt cx="1311342" cy="1313851"/>
          </a:xfrm>
        </p:grpSpPr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92145074-B0FE-184B-88AB-BC9EE94C4E5E}"/>
                </a:ext>
              </a:extLst>
            </p:cNvPr>
            <p:cNvSpPr/>
            <p:nvPr/>
          </p:nvSpPr>
          <p:spPr>
            <a:xfrm rot="5400000">
              <a:off x="751612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107440E3-4747-3046-8391-2682CA5B19D7}"/>
                </a:ext>
              </a:extLst>
            </p:cNvPr>
            <p:cNvSpPr/>
            <p:nvPr/>
          </p:nvSpPr>
          <p:spPr>
            <a:xfrm rot="5400000">
              <a:off x="754680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F908C272-FAA9-9240-B10A-7477FD754A55}"/>
                </a:ext>
              </a:extLst>
            </p:cNvPr>
            <p:cNvSpPr/>
            <p:nvPr/>
          </p:nvSpPr>
          <p:spPr>
            <a:xfrm rot="5400000">
              <a:off x="776613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F626451C-7A02-AD49-9C54-5EBED474BF24}"/>
                </a:ext>
              </a:extLst>
            </p:cNvPr>
            <p:cNvSpPr/>
            <p:nvPr/>
          </p:nvSpPr>
          <p:spPr>
            <a:xfrm rot="5400000">
              <a:off x="779682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79B76B64-3D5F-E644-B9D2-43AB362405C3}"/>
                </a:ext>
              </a:extLst>
            </p:cNvPr>
            <p:cNvSpPr/>
            <p:nvPr/>
          </p:nvSpPr>
          <p:spPr>
            <a:xfrm rot="5400000">
              <a:off x="801615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F05943AC-4B29-6247-BC64-D815793D47C8}"/>
                </a:ext>
              </a:extLst>
            </p:cNvPr>
            <p:cNvSpPr/>
            <p:nvPr/>
          </p:nvSpPr>
          <p:spPr>
            <a:xfrm rot="5400000">
              <a:off x="804683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9962BA0E-54F5-6647-9B44-FA047D8E5026}"/>
                </a:ext>
              </a:extLst>
            </p:cNvPr>
            <p:cNvSpPr/>
            <p:nvPr/>
          </p:nvSpPr>
          <p:spPr>
            <a:xfrm rot="5400000">
              <a:off x="826616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E4D88963-4BEF-5846-97ED-00D330157708}"/>
                </a:ext>
              </a:extLst>
            </p:cNvPr>
            <p:cNvSpPr/>
            <p:nvPr/>
          </p:nvSpPr>
          <p:spPr>
            <a:xfrm rot="5400000">
              <a:off x="8296854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8EAC321C-5AD2-6F4E-BB3D-419AF187A694}"/>
                </a:ext>
              </a:extLst>
            </p:cNvPr>
            <p:cNvSpPr/>
            <p:nvPr/>
          </p:nvSpPr>
          <p:spPr>
            <a:xfrm rot="5400000">
              <a:off x="8516180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341474F6-275D-0C4F-B1FA-F881CE49D279}"/>
                </a:ext>
              </a:extLst>
            </p:cNvPr>
            <p:cNvSpPr/>
            <p:nvPr/>
          </p:nvSpPr>
          <p:spPr>
            <a:xfrm rot="5400000">
              <a:off x="8546869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D8562C59-659A-A447-82FE-F61563D917D0}"/>
                </a:ext>
              </a:extLst>
            </p:cNvPr>
            <p:cNvSpPr/>
            <p:nvPr/>
          </p:nvSpPr>
          <p:spPr>
            <a:xfrm rot="5400000">
              <a:off x="8766195" y="121970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2150598D-C794-8947-800D-92F076AAA093}"/>
                </a:ext>
              </a:extLst>
            </p:cNvPr>
            <p:cNvSpPr/>
            <p:nvPr/>
          </p:nvSpPr>
          <p:spPr>
            <a:xfrm rot="5400000">
              <a:off x="8796883" y="97221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8862F38D-7480-C946-8A60-CD11FE168D0C}"/>
                </a:ext>
              </a:extLst>
            </p:cNvPr>
            <p:cNvSpPr/>
            <p:nvPr/>
          </p:nvSpPr>
          <p:spPr>
            <a:xfrm rot="5400000">
              <a:off x="751612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93DB6D78-1681-7E43-9A17-C0079676C47C}"/>
                </a:ext>
              </a:extLst>
            </p:cNvPr>
            <p:cNvSpPr/>
            <p:nvPr/>
          </p:nvSpPr>
          <p:spPr>
            <a:xfrm rot="5400000">
              <a:off x="754680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8F2EFE66-A94F-F44B-B11E-9EAC90A3AAAE}"/>
                </a:ext>
              </a:extLst>
            </p:cNvPr>
            <p:cNvSpPr/>
            <p:nvPr/>
          </p:nvSpPr>
          <p:spPr>
            <a:xfrm rot="5400000">
              <a:off x="776613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72766E08-2774-2845-9148-1FF537119FD1}"/>
                </a:ext>
              </a:extLst>
            </p:cNvPr>
            <p:cNvSpPr/>
            <p:nvPr/>
          </p:nvSpPr>
          <p:spPr>
            <a:xfrm rot="5400000">
              <a:off x="779682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D47FECEA-4675-9F4C-8A07-1CC2DDB1020F}"/>
                </a:ext>
              </a:extLst>
            </p:cNvPr>
            <p:cNvSpPr/>
            <p:nvPr/>
          </p:nvSpPr>
          <p:spPr>
            <a:xfrm rot="5400000">
              <a:off x="801615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1978CF88-F520-944C-8F65-2DA729E9790D}"/>
                </a:ext>
              </a:extLst>
            </p:cNvPr>
            <p:cNvSpPr/>
            <p:nvPr/>
          </p:nvSpPr>
          <p:spPr>
            <a:xfrm rot="5400000">
              <a:off x="804683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C2EA0F47-AC0A-2641-9525-A04B130729A2}"/>
                </a:ext>
              </a:extLst>
            </p:cNvPr>
            <p:cNvSpPr/>
            <p:nvPr/>
          </p:nvSpPr>
          <p:spPr>
            <a:xfrm rot="5400000">
              <a:off x="826616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0AD5F49D-F277-6F4E-90C4-069BB9B8E966}"/>
                </a:ext>
              </a:extLst>
            </p:cNvPr>
            <p:cNvSpPr/>
            <p:nvPr/>
          </p:nvSpPr>
          <p:spPr>
            <a:xfrm rot="5400000">
              <a:off x="8296854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3D47FF02-7ABE-2948-8B43-F357D7DCD4A2}"/>
                </a:ext>
              </a:extLst>
            </p:cNvPr>
            <p:cNvSpPr/>
            <p:nvPr/>
          </p:nvSpPr>
          <p:spPr>
            <a:xfrm rot="5400000">
              <a:off x="8516180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EA52C170-D7BC-1C41-8C0A-A452AEF520A3}"/>
                </a:ext>
              </a:extLst>
            </p:cNvPr>
            <p:cNvSpPr/>
            <p:nvPr/>
          </p:nvSpPr>
          <p:spPr>
            <a:xfrm rot="5400000">
              <a:off x="8546869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236E9B24-C80E-9F43-BA57-D95875E4445E}"/>
                </a:ext>
              </a:extLst>
            </p:cNvPr>
            <p:cNvSpPr/>
            <p:nvPr/>
          </p:nvSpPr>
          <p:spPr>
            <a:xfrm rot="5400000">
              <a:off x="8766195" y="372474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9D2AB8EB-29B8-294B-AADD-C8C3D37FE58E}"/>
                </a:ext>
              </a:extLst>
            </p:cNvPr>
            <p:cNvSpPr/>
            <p:nvPr/>
          </p:nvSpPr>
          <p:spPr>
            <a:xfrm rot="5400000">
              <a:off x="8796883" y="34772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011E2C6D-BFC7-474E-9B5C-C0E00789F851}"/>
                </a:ext>
              </a:extLst>
            </p:cNvPr>
            <p:cNvSpPr/>
            <p:nvPr/>
          </p:nvSpPr>
          <p:spPr>
            <a:xfrm rot="5400000">
              <a:off x="751612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CE80E95B-B0D8-314A-8CC3-4265780F5C7F}"/>
                </a:ext>
              </a:extLst>
            </p:cNvPr>
            <p:cNvSpPr/>
            <p:nvPr/>
          </p:nvSpPr>
          <p:spPr>
            <a:xfrm rot="5400000">
              <a:off x="754680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FECAC528-82EF-5140-B90B-429A9DE735EC}"/>
                </a:ext>
              </a:extLst>
            </p:cNvPr>
            <p:cNvSpPr/>
            <p:nvPr/>
          </p:nvSpPr>
          <p:spPr>
            <a:xfrm rot="5400000">
              <a:off x="776613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24136921-87B5-C540-AA26-DFCAB102DD26}"/>
                </a:ext>
              </a:extLst>
            </p:cNvPr>
            <p:cNvSpPr/>
            <p:nvPr/>
          </p:nvSpPr>
          <p:spPr>
            <a:xfrm rot="5400000">
              <a:off x="779682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9E343D7C-7852-504E-A81A-EE2B4299170D}"/>
                </a:ext>
              </a:extLst>
            </p:cNvPr>
            <p:cNvSpPr/>
            <p:nvPr/>
          </p:nvSpPr>
          <p:spPr>
            <a:xfrm rot="5400000">
              <a:off x="801615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A8D0DFB2-E1B6-3B49-A09D-4BD18D4FE40E}"/>
                </a:ext>
              </a:extLst>
            </p:cNvPr>
            <p:cNvSpPr/>
            <p:nvPr/>
          </p:nvSpPr>
          <p:spPr>
            <a:xfrm rot="5400000">
              <a:off x="804683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E905A737-4510-BF4D-8CA0-7FF9B04D406F}"/>
                </a:ext>
              </a:extLst>
            </p:cNvPr>
            <p:cNvSpPr/>
            <p:nvPr/>
          </p:nvSpPr>
          <p:spPr>
            <a:xfrm rot="5400000">
              <a:off x="826616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A1F5D59E-7F02-9D48-8D1F-04DF6DB5259E}"/>
                </a:ext>
              </a:extLst>
            </p:cNvPr>
            <p:cNvSpPr/>
            <p:nvPr/>
          </p:nvSpPr>
          <p:spPr>
            <a:xfrm rot="5400000">
              <a:off x="8296854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6D61FE22-4DD7-5644-9BC5-0AE6F65BA644}"/>
                </a:ext>
              </a:extLst>
            </p:cNvPr>
            <p:cNvSpPr/>
            <p:nvPr/>
          </p:nvSpPr>
          <p:spPr>
            <a:xfrm rot="5400000">
              <a:off x="8516180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81175CF0-82CD-E84E-93A9-A7074396A40C}"/>
                </a:ext>
              </a:extLst>
            </p:cNvPr>
            <p:cNvSpPr/>
            <p:nvPr/>
          </p:nvSpPr>
          <p:spPr>
            <a:xfrm rot="5400000">
              <a:off x="8546869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2CB695BE-00AA-054C-91BF-5F5A4FE8E7BA}"/>
                </a:ext>
              </a:extLst>
            </p:cNvPr>
            <p:cNvSpPr/>
            <p:nvPr/>
          </p:nvSpPr>
          <p:spPr>
            <a:xfrm rot="5400000">
              <a:off x="8766195" y="622979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D46CF7DB-8269-A244-B5F0-2C1A3679A1FB}"/>
                </a:ext>
              </a:extLst>
            </p:cNvPr>
            <p:cNvSpPr/>
            <p:nvPr/>
          </p:nvSpPr>
          <p:spPr>
            <a:xfrm rot="5400000">
              <a:off x="8796883" y="598230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03B2DDE-01E5-B949-9619-4C52BB76D209}"/>
                </a:ext>
              </a:extLst>
            </p:cNvPr>
            <p:cNvSpPr/>
            <p:nvPr/>
          </p:nvSpPr>
          <p:spPr>
            <a:xfrm rot="5400000">
              <a:off x="751612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392E241B-6083-D94E-9412-7554ED4A107F}"/>
                </a:ext>
              </a:extLst>
            </p:cNvPr>
            <p:cNvSpPr/>
            <p:nvPr/>
          </p:nvSpPr>
          <p:spPr>
            <a:xfrm rot="5400000">
              <a:off x="754680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00DB1892-F4A1-4942-B937-726657506AEE}"/>
                </a:ext>
              </a:extLst>
            </p:cNvPr>
            <p:cNvSpPr/>
            <p:nvPr/>
          </p:nvSpPr>
          <p:spPr>
            <a:xfrm rot="5400000">
              <a:off x="776613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9385BA5C-C2FB-4F4D-9622-954D42DD99B9}"/>
                </a:ext>
              </a:extLst>
            </p:cNvPr>
            <p:cNvSpPr/>
            <p:nvPr/>
          </p:nvSpPr>
          <p:spPr>
            <a:xfrm rot="5400000">
              <a:off x="779682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8622443-200D-7F42-B293-E9BAA4B16F9D}"/>
                </a:ext>
              </a:extLst>
            </p:cNvPr>
            <p:cNvSpPr/>
            <p:nvPr/>
          </p:nvSpPr>
          <p:spPr>
            <a:xfrm rot="5400000">
              <a:off x="801615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889F5E09-EDB6-0744-BD53-C165556F22EB}"/>
                </a:ext>
              </a:extLst>
            </p:cNvPr>
            <p:cNvSpPr/>
            <p:nvPr/>
          </p:nvSpPr>
          <p:spPr>
            <a:xfrm rot="5400000">
              <a:off x="804683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B229C8F6-9CF5-944D-BF15-6ADF35C6F287}"/>
                </a:ext>
              </a:extLst>
            </p:cNvPr>
            <p:cNvSpPr/>
            <p:nvPr/>
          </p:nvSpPr>
          <p:spPr>
            <a:xfrm rot="5400000">
              <a:off x="826616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4142FA81-B6CC-134A-94B6-C6A1F39DA153}"/>
                </a:ext>
              </a:extLst>
            </p:cNvPr>
            <p:cNvSpPr/>
            <p:nvPr/>
          </p:nvSpPr>
          <p:spPr>
            <a:xfrm rot="5400000">
              <a:off x="8296854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D3150038-7241-8F46-B456-0C4756BD63A6}"/>
                </a:ext>
              </a:extLst>
            </p:cNvPr>
            <p:cNvSpPr/>
            <p:nvPr/>
          </p:nvSpPr>
          <p:spPr>
            <a:xfrm rot="5400000">
              <a:off x="8516180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6121F760-1AEC-5F44-B015-DE600FB25D92}"/>
                </a:ext>
              </a:extLst>
            </p:cNvPr>
            <p:cNvSpPr/>
            <p:nvPr/>
          </p:nvSpPr>
          <p:spPr>
            <a:xfrm rot="5400000">
              <a:off x="8546869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3A1C2D79-9672-F34A-B33E-A19B3BD6DDA5}"/>
                </a:ext>
              </a:extLst>
            </p:cNvPr>
            <p:cNvSpPr/>
            <p:nvPr/>
          </p:nvSpPr>
          <p:spPr>
            <a:xfrm rot="5400000">
              <a:off x="8766195" y="873483"/>
              <a:ext cx="61388" cy="5879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1953F337-E0E8-0B4C-BB31-68CFD8BC16A2}"/>
                </a:ext>
              </a:extLst>
            </p:cNvPr>
            <p:cNvSpPr/>
            <p:nvPr/>
          </p:nvSpPr>
          <p:spPr>
            <a:xfrm rot="5400000">
              <a:off x="8796883" y="848735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3871E46-9D65-5844-A9A9-0D809C857355}"/>
                </a:ext>
              </a:extLst>
            </p:cNvPr>
            <p:cNvSpPr/>
            <p:nvPr/>
          </p:nvSpPr>
          <p:spPr>
            <a:xfrm rot="5400000">
              <a:off x="751614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6FE2049B-8F89-2D49-8271-B2F766105950}"/>
                </a:ext>
              </a:extLst>
            </p:cNvPr>
            <p:cNvSpPr/>
            <p:nvPr/>
          </p:nvSpPr>
          <p:spPr>
            <a:xfrm rot="5400000">
              <a:off x="754680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F7A7A851-022E-B14C-9148-19599C7513DA}"/>
                </a:ext>
              </a:extLst>
            </p:cNvPr>
            <p:cNvSpPr/>
            <p:nvPr/>
          </p:nvSpPr>
          <p:spPr>
            <a:xfrm rot="5400000">
              <a:off x="776616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DBCE0A23-6F20-9941-A064-42C6686A39E5}"/>
                </a:ext>
              </a:extLst>
            </p:cNvPr>
            <p:cNvSpPr/>
            <p:nvPr/>
          </p:nvSpPr>
          <p:spPr>
            <a:xfrm rot="5400000">
              <a:off x="779682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0E231957-5C7C-904A-B492-166F08E0B32F}"/>
                </a:ext>
              </a:extLst>
            </p:cNvPr>
            <p:cNvSpPr/>
            <p:nvPr/>
          </p:nvSpPr>
          <p:spPr>
            <a:xfrm rot="5400000">
              <a:off x="801617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591CC127-7571-7448-8701-337B50543C63}"/>
                </a:ext>
              </a:extLst>
            </p:cNvPr>
            <p:cNvSpPr/>
            <p:nvPr/>
          </p:nvSpPr>
          <p:spPr>
            <a:xfrm rot="5400000">
              <a:off x="804683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83539DB4-2739-9847-A44A-447FB47C5B73}"/>
                </a:ext>
              </a:extLst>
            </p:cNvPr>
            <p:cNvSpPr/>
            <p:nvPr/>
          </p:nvSpPr>
          <p:spPr>
            <a:xfrm rot="5400000">
              <a:off x="826619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CC307D72-4314-E443-900D-3EC1298384E9}"/>
                </a:ext>
              </a:extLst>
            </p:cNvPr>
            <p:cNvSpPr/>
            <p:nvPr/>
          </p:nvSpPr>
          <p:spPr>
            <a:xfrm rot="5400000">
              <a:off x="8296854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2F9E3C90-8EEB-EF43-A559-9FB3A6FDCFF0}"/>
                </a:ext>
              </a:extLst>
            </p:cNvPr>
            <p:cNvSpPr/>
            <p:nvPr/>
          </p:nvSpPr>
          <p:spPr>
            <a:xfrm rot="5400000">
              <a:off x="8516209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11969CE-6738-B047-92A4-33CCA16FE347}"/>
                </a:ext>
              </a:extLst>
            </p:cNvPr>
            <p:cNvSpPr/>
            <p:nvPr/>
          </p:nvSpPr>
          <p:spPr>
            <a:xfrm rot="5400000">
              <a:off x="8546869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F33291CF-A7E8-D148-B79B-42F62B11AECB}"/>
                </a:ext>
              </a:extLst>
            </p:cNvPr>
            <p:cNvSpPr/>
            <p:nvPr/>
          </p:nvSpPr>
          <p:spPr>
            <a:xfrm rot="5400000">
              <a:off x="8766225" y="1123958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18B351CB-4B0C-1E44-A43E-D360C476D6B2}"/>
                </a:ext>
              </a:extLst>
            </p:cNvPr>
            <p:cNvSpPr/>
            <p:nvPr/>
          </p:nvSpPr>
          <p:spPr>
            <a:xfrm rot="5400000">
              <a:off x="8796883" y="1099239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EC72E53A-5276-8248-9F09-693BF723B13E}"/>
                </a:ext>
              </a:extLst>
            </p:cNvPr>
            <p:cNvSpPr/>
            <p:nvPr/>
          </p:nvSpPr>
          <p:spPr>
            <a:xfrm rot="5400000">
              <a:off x="751614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B27E2CFD-3D3D-B84E-A11C-9C56216B9BA7}"/>
                </a:ext>
              </a:extLst>
            </p:cNvPr>
            <p:cNvSpPr/>
            <p:nvPr/>
          </p:nvSpPr>
          <p:spPr>
            <a:xfrm rot="5400000">
              <a:off x="754680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D5C12A51-3A01-424A-90AE-42484A06966D}"/>
                </a:ext>
              </a:extLst>
            </p:cNvPr>
            <p:cNvSpPr/>
            <p:nvPr/>
          </p:nvSpPr>
          <p:spPr>
            <a:xfrm rot="5400000">
              <a:off x="776616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2B6A3071-CAE6-024B-85E6-094E945769A4}"/>
                </a:ext>
              </a:extLst>
            </p:cNvPr>
            <p:cNvSpPr/>
            <p:nvPr/>
          </p:nvSpPr>
          <p:spPr>
            <a:xfrm rot="5400000">
              <a:off x="779682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A68CD831-AE49-0349-9DE7-7328003BAC62}"/>
                </a:ext>
              </a:extLst>
            </p:cNvPr>
            <p:cNvSpPr/>
            <p:nvPr/>
          </p:nvSpPr>
          <p:spPr>
            <a:xfrm rot="5400000">
              <a:off x="801617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D72C11C0-FA07-214E-B144-1EC837E445F4}"/>
                </a:ext>
              </a:extLst>
            </p:cNvPr>
            <p:cNvSpPr/>
            <p:nvPr/>
          </p:nvSpPr>
          <p:spPr>
            <a:xfrm rot="5400000">
              <a:off x="804683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7BBB1B72-BC20-CD4A-867C-45AA389BCAAB}"/>
                </a:ext>
              </a:extLst>
            </p:cNvPr>
            <p:cNvSpPr/>
            <p:nvPr/>
          </p:nvSpPr>
          <p:spPr>
            <a:xfrm rot="5400000">
              <a:off x="826619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58A8EDD6-C247-1144-ADDF-4899F0ADDD9A}"/>
                </a:ext>
              </a:extLst>
            </p:cNvPr>
            <p:cNvSpPr/>
            <p:nvPr/>
          </p:nvSpPr>
          <p:spPr>
            <a:xfrm rot="5400000">
              <a:off x="8296854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D5EE1C1F-CFD2-0943-B3C4-FD649BBA3149}"/>
                </a:ext>
              </a:extLst>
            </p:cNvPr>
            <p:cNvSpPr/>
            <p:nvPr/>
          </p:nvSpPr>
          <p:spPr>
            <a:xfrm rot="5400000">
              <a:off x="8516209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734C3A2F-495A-A74B-BB53-E363E351315D}"/>
                </a:ext>
              </a:extLst>
            </p:cNvPr>
            <p:cNvSpPr/>
            <p:nvPr/>
          </p:nvSpPr>
          <p:spPr>
            <a:xfrm rot="5400000">
              <a:off x="8546869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07A2D98B-1C07-5940-A2C1-588D96280A6D}"/>
                </a:ext>
              </a:extLst>
            </p:cNvPr>
            <p:cNvSpPr/>
            <p:nvPr/>
          </p:nvSpPr>
          <p:spPr>
            <a:xfrm rot="5400000">
              <a:off x="8766225" y="1374462"/>
              <a:ext cx="61330" cy="5879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B3D36FBE-272F-6646-BFB9-C38B52E73730}"/>
                </a:ext>
              </a:extLst>
            </p:cNvPr>
            <p:cNvSpPr/>
            <p:nvPr/>
          </p:nvSpPr>
          <p:spPr>
            <a:xfrm rot="5400000">
              <a:off x="8796883" y="1349743"/>
              <a:ext cx="5891" cy="61268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331" name="Espace réservé pour une image  330">
            <a:extLst>
              <a:ext uri="{FF2B5EF4-FFF2-40B4-BE49-F238E27FC236}">
                <a16:creationId xmlns:a16="http://schemas.microsoft.com/office/drawing/2014/main" id="{C666DD04-EB19-F843-BA26-87B4D9B1A50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5717680" y="786358"/>
            <a:ext cx="4937144" cy="4544636"/>
          </a:xfrm>
          <a:custGeom>
            <a:avLst/>
            <a:gdLst>
              <a:gd name="connsiteX0" fmla="*/ 3369292 w 4937144"/>
              <a:gd name="connsiteY0" fmla="*/ 0 h 4544636"/>
              <a:gd name="connsiteX1" fmla="*/ 4937144 w 4937144"/>
              <a:gd name="connsiteY1" fmla="*/ 0 h 4544636"/>
              <a:gd name="connsiteX2" fmla="*/ 4937144 w 4937144"/>
              <a:gd name="connsiteY2" fmla="*/ 790864 h 4544636"/>
              <a:gd name="connsiteX3" fmla="*/ 4937143 w 4937144"/>
              <a:gd name="connsiteY3" fmla="*/ 790864 h 4544636"/>
              <a:gd name="connsiteX4" fmla="*/ 4937143 w 4937144"/>
              <a:gd name="connsiteY4" fmla="*/ 3772255 h 4544636"/>
              <a:gd name="connsiteX5" fmla="*/ 4143991 w 4937144"/>
              <a:gd name="connsiteY5" fmla="*/ 3772255 h 4544636"/>
              <a:gd name="connsiteX6" fmla="*/ 4143991 w 4937144"/>
              <a:gd name="connsiteY6" fmla="*/ 4544636 h 4544636"/>
              <a:gd name="connsiteX7" fmla="*/ 0 w 4937144"/>
              <a:gd name="connsiteY7" fmla="*/ 4544636 h 4544636"/>
              <a:gd name="connsiteX8" fmla="*/ 0 w 4937144"/>
              <a:gd name="connsiteY8" fmla="*/ 1556636 h 4544636"/>
              <a:gd name="connsiteX9" fmla="*/ 772939 w 4937144"/>
              <a:gd name="connsiteY9" fmla="*/ 1556636 h 4544636"/>
              <a:gd name="connsiteX10" fmla="*/ 1548741 w 4937144"/>
              <a:gd name="connsiteY10" fmla="*/ 780835 h 4544636"/>
              <a:gd name="connsiteX11" fmla="*/ 1548741 w 4937144"/>
              <a:gd name="connsiteY11" fmla="*/ 784255 h 4544636"/>
              <a:gd name="connsiteX12" fmla="*/ 3369292 w 4937144"/>
              <a:gd name="connsiteY12" fmla="*/ 784255 h 454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7144" h="4544636">
                <a:moveTo>
                  <a:pt x="3369292" y="0"/>
                </a:moveTo>
                <a:lnTo>
                  <a:pt x="4937144" y="0"/>
                </a:lnTo>
                <a:lnTo>
                  <a:pt x="4937144" y="790864"/>
                </a:lnTo>
                <a:lnTo>
                  <a:pt x="4937143" y="790864"/>
                </a:lnTo>
                <a:lnTo>
                  <a:pt x="4937143" y="3772255"/>
                </a:lnTo>
                <a:lnTo>
                  <a:pt x="4143991" y="3772255"/>
                </a:lnTo>
                <a:lnTo>
                  <a:pt x="4143991" y="4544636"/>
                </a:lnTo>
                <a:lnTo>
                  <a:pt x="0" y="4544636"/>
                </a:lnTo>
                <a:lnTo>
                  <a:pt x="0" y="1556636"/>
                </a:lnTo>
                <a:lnTo>
                  <a:pt x="772939" y="1556636"/>
                </a:lnTo>
                <a:lnTo>
                  <a:pt x="1548741" y="780835"/>
                </a:lnTo>
                <a:lnTo>
                  <a:pt x="1548741" y="784255"/>
                </a:lnTo>
                <a:lnTo>
                  <a:pt x="3369292" y="78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FR"/>
          </a:p>
        </p:txBody>
      </p:sp>
      <p:grpSp>
        <p:nvGrpSpPr>
          <p:cNvPr id="322" name="Groupe 321">
            <a:extLst>
              <a:ext uri="{FF2B5EF4-FFF2-40B4-BE49-F238E27FC236}">
                <a16:creationId xmlns:a16="http://schemas.microsoft.com/office/drawing/2014/main" id="{5EDF8C8A-B64F-A148-BEAF-085F539D9BFB}"/>
              </a:ext>
            </a:extLst>
          </p:cNvPr>
          <p:cNvGrpSpPr/>
          <p:nvPr userDrawn="1"/>
        </p:nvGrpSpPr>
        <p:grpSpPr>
          <a:xfrm>
            <a:off x="9868295" y="4551962"/>
            <a:ext cx="802160" cy="777600"/>
            <a:chOff x="1211580" y="5257800"/>
            <a:chExt cx="568233" cy="1623060"/>
          </a:xfrm>
        </p:grpSpPr>
        <p:cxnSp>
          <p:nvCxnSpPr>
            <p:cNvPr id="323" name="Connecteur droit 322">
              <a:extLst>
                <a:ext uri="{FF2B5EF4-FFF2-40B4-BE49-F238E27FC236}">
                  <a16:creationId xmlns:a16="http://schemas.microsoft.com/office/drawing/2014/main" id="{1EEB3031-225B-B54A-A650-DCCACE4C202B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Connecteur droit 324">
              <a:extLst>
                <a:ext uri="{FF2B5EF4-FFF2-40B4-BE49-F238E27FC236}">
                  <a16:creationId xmlns:a16="http://schemas.microsoft.com/office/drawing/2014/main" id="{7A515341-896E-8745-8705-F5DE6CE41D32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Connecteur droit 327">
              <a:extLst>
                <a:ext uri="{FF2B5EF4-FFF2-40B4-BE49-F238E27FC236}">
                  <a16:creationId xmlns:a16="http://schemas.microsoft.com/office/drawing/2014/main" id="{6C1559BC-E940-E24A-967F-417634A41896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Connecteur droit 328">
              <a:extLst>
                <a:ext uri="{FF2B5EF4-FFF2-40B4-BE49-F238E27FC236}">
                  <a16:creationId xmlns:a16="http://schemas.microsoft.com/office/drawing/2014/main" id="{6A5CAECD-1F07-EC4A-8B58-87EBD4DFC54A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Connecteur droit 329">
              <a:extLst>
                <a:ext uri="{FF2B5EF4-FFF2-40B4-BE49-F238E27FC236}">
                  <a16:creationId xmlns:a16="http://schemas.microsoft.com/office/drawing/2014/main" id="{29A519B2-AAB2-AA40-913F-EA5DA26E079D}"/>
                </a:ext>
              </a:extLst>
            </p:cNvPr>
            <p:cNvCxnSpPr/>
            <p:nvPr userDrawn="1"/>
          </p:nvCxnSpPr>
          <p:spPr>
            <a:xfrm>
              <a:off x="1779813" y="5257800"/>
              <a:ext cx="0" cy="162306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9" name="Image 108">
            <a:extLst>
              <a:ext uri="{FF2B5EF4-FFF2-40B4-BE49-F238E27FC236}">
                <a16:creationId xmlns:a16="http://schemas.microsoft.com/office/drawing/2014/main" id="{94D240D0-B126-46A2-B406-BA3A9A84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47" t="34896" r="4179" b="29936"/>
          <a:stretch/>
        </p:blipFill>
        <p:spPr>
          <a:xfrm>
            <a:off x="843955" y="747105"/>
            <a:ext cx="2087880" cy="5722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291">
            <a:extLst>
              <a:ext uri="{FF2B5EF4-FFF2-40B4-BE49-F238E27FC236}">
                <a16:creationId xmlns:a16="http://schemas.microsoft.com/office/drawing/2014/main" id="{428B743A-39F1-E348-9902-C4F6E7A303D6}"/>
              </a:ext>
            </a:extLst>
          </p:cNvPr>
          <p:cNvSpPr/>
          <p:nvPr userDrawn="1"/>
        </p:nvSpPr>
        <p:spPr>
          <a:xfrm>
            <a:off x="9336024" y="2379988"/>
            <a:ext cx="1457872" cy="32262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4BEF4F4-548D-3A40-818E-28150323C6A5}"/>
              </a:ext>
            </a:extLst>
          </p:cNvPr>
          <p:cNvSpPr/>
          <p:nvPr userDrawn="1"/>
        </p:nvSpPr>
        <p:spPr>
          <a:xfrm>
            <a:off x="0" y="0"/>
            <a:ext cx="9335818" cy="63808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94" name="Groupe 293">
            <a:extLst>
              <a:ext uri="{FF2B5EF4-FFF2-40B4-BE49-F238E27FC236}">
                <a16:creationId xmlns:a16="http://schemas.microsoft.com/office/drawing/2014/main" id="{39638447-5426-1B46-B477-9C26D4A696B4}"/>
              </a:ext>
            </a:extLst>
          </p:cNvPr>
          <p:cNvGrpSpPr/>
          <p:nvPr userDrawn="1"/>
        </p:nvGrpSpPr>
        <p:grpSpPr>
          <a:xfrm rot="5400000">
            <a:off x="-1161193" y="-1156553"/>
            <a:ext cx="3569967" cy="2487015"/>
            <a:chOff x="3416300" y="1562100"/>
            <a:chExt cx="5361017" cy="3734749"/>
          </a:xfrm>
        </p:grpSpPr>
        <p:sp>
          <p:nvSpPr>
            <p:cNvPr id="295" name="Forme libre 294">
              <a:extLst>
                <a:ext uri="{FF2B5EF4-FFF2-40B4-BE49-F238E27FC236}">
                  <a16:creationId xmlns:a16="http://schemas.microsoft.com/office/drawing/2014/main" id="{131720E9-A82F-7F4F-B6C5-6ED92F51F015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6" name="Forme libre 295">
              <a:extLst>
                <a:ext uri="{FF2B5EF4-FFF2-40B4-BE49-F238E27FC236}">
                  <a16:creationId xmlns:a16="http://schemas.microsoft.com/office/drawing/2014/main" id="{5CEB47B9-745B-8549-8B10-7AE32A3D275A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7" name="Forme libre 296">
              <a:extLst>
                <a:ext uri="{FF2B5EF4-FFF2-40B4-BE49-F238E27FC236}">
                  <a16:creationId xmlns:a16="http://schemas.microsoft.com/office/drawing/2014/main" id="{1256A3DC-AE7E-624C-B09F-90EA27C56448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8" name="Forme libre 297">
              <a:extLst>
                <a:ext uri="{FF2B5EF4-FFF2-40B4-BE49-F238E27FC236}">
                  <a16:creationId xmlns:a16="http://schemas.microsoft.com/office/drawing/2014/main" id="{0F8E9E8A-2343-F04A-A2C3-619F5A02998A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9" name="Forme libre 298">
              <a:extLst>
                <a:ext uri="{FF2B5EF4-FFF2-40B4-BE49-F238E27FC236}">
                  <a16:creationId xmlns:a16="http://schemas.microsoft.com/office/drawing/2014/main" id="{63CD092C-B959-6146-BD54-84B40A02480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0" name="Forme libre 299">
              <a:extLst>
                <a:ext uri="{FF2B5EF4-FFF2-40B4-BE49-F238E27FC236}">
                  <a16:creationId xmlns:a16="http://schemas.microsoft.com/office/drawing/2014/main" id="{529CA714-51C6-AE4B-9FCB-64021CDA21D1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1" name="Forme libre 300">
              <a:extLst>
                <a:ext uri="{FF2B5EF4-FFF2-40B4-BE49-F238E27FC236}">
                  <a16:creationId xmlns:a16="http://schemas.microsoft.com/office/drawing/2014/main" id="{4D747B4A-DDC8-2146-A57F-1243CF1C48B9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2" name="Forme libre 301">
              <a:extLst>
                <a:ext uri="{FF2B5EF4-FFF2-40B4-BE49-F238E27FC236}">
                  <a16:creationId xmlns:a16="http://schemas.microsoft.com/office/drawing/2014/main" id="{BFD835A2-1FBA-7E4E-82CD-22DD03B6600A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3" name="Forme libre 302">
              <a:extLst>
                <a:ext uri="{FF2B5EF4-FFF2-40B4-BE49-F238E27FC236}">
                  <a16:creationId xmlns:a16="http://schemas.microsoft.com/office/drawing/2014/main" id="{8C791C16-6318-734E-956E-70FA5E4B343F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4" name="Forme libre 303">
              <a:extLst>
                <a:ext uri="{FF2B5EF4-FFF2-40B4-BE49-F238E27FC236}">
                  <a16:creationId xmlns:a16="http://schemas.microsoft.com/office/drawing/2014/main" id="{D8B8ACB1-E4E7-6540-AE05-F9DF0993CA28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5" name="Forme libre 304">
              <a:extLst>
                <a:ext uri="{FF2B5EF4-FFF2-40B4-BE49-F238E27FC236}">
                  <a16:creationId xmlns:a16="http://schemas.microsoft.com/office/drawing/2014/main" id="{A3E19104-1CD1-484F-8D35-D7FFBBF3ED40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73C81759-B027-9346-9A33-79A5F6395C47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42B67F07-63DB-9F4D-8F5C-40DC39A2F6CA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3EBD15C2-803F-414A-B36C-2DE4DE367C60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E5801DB0-6440-8945-A069-89DAFF3B9488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496CF2C4-7284-A24D-B0DF-0D324FDB72E7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CB3D231E-5518-4040-A6FB-2149F8E19A7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EF0E2640-0CAF-B84B-8579-3042DC9E2BCB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61A5FAF3-9862-ED4D-A015-BA6BDEE3F3B0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245E62BA-1120-6B41-AB1D-03C20AE7232A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74E233EA-65FE-7E42-8E36-459B59AC8FD8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AF249A40-7A91-CC4D-879E-E7305C84A395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E83232A2-945E-4148-B80C-700456AB84A8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530DFE2A-471E-C448-9314-CB0BC8406FBC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77B199C0-EBD9-304B-8EDC-7EAE1D1EF409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E78B28DD-C187-984E-ADBB-95BA170FED40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A2E860C8-0869-F048-A15A-C64E2F5754CF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5647B33-6170-1A4A-8C91-34992769B322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28BC1CDA-D857-AC44-97CF-3D472F1B18E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150C92A1-9B93-AA4F-8FF9-475BA3E26514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CDFFF2CC-C984-014C-A448-C68B329A0E76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142B1977-511D-694F-A02E-9D0A18D7F55F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D78F78D2-9DD0-FB43-885A-57867789E383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FE6CC3D3-0C08-A947-AC76-81D8175842A0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C8555B30-2B11-E748-8945-35277BBF58B5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771015EE-B418-D742-8515-02599E13E6A1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C72CC71D-E386-9C4B-860F-05C5F3BF6C0F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C0135203-CBB4-DE48-A28E-9B24B7199155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8F78A096-22C5-2D42-8410-9745C817541D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F79A6833-AC6C-7446-B242-2F5D03589EC8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1AAEEA7-B822-8A40-8519-0DC2DCCB7937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E74D780B-EC04-F24C-BB5E-DAC596D5A5CD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DBD3C55B-C077-8D47-B59F-4EE49CAE588B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B416DFEC-6C35-014A-83F5-5599BF3ECB43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CEDB302F-DFC6-AB40-8BC5-AF51B52D97D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C211A0B3-5E07-324C-A06F-D3FDF69046C8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72546881-D81A-1849-8453-FE28AC297B67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B4280B83-B4E7-1B4D-BA70-638543F3B670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9039BFD9-DAC4-D843-B666-788625C2A7C9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192754CE-43C4-B440-94F1-8EBF311500C9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6F2251AD-0B4C-5848-815B-C33F49310AC7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8B31227F-4910-A54C-A98B-66038198119A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C3870781-A09B-5843-90C7-0842447F0BDF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E9F11446-6232-594A-8F1B-6CEE8BD13D85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39ECA71F-9199-934D-9F61-C96D55C995E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4B205D66-209F-F74F-B89D-21D61E3BB8C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62903526-83A1-9E4F-ABC8-9A6F679F3F65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ACC8EB2C-3D8D-7244-85A1-9087D0CD734B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6695CCD2-E273-EF48-A0D6-7F3C43C14497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7C7A17BC-E732-8742-8008-29C033DAD203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1DB048B3-3A72-2F42-8721-6209BC233AAF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C912D877-49F9-744B-9C12-85F7B3E282C5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4512D4C-6055-AA4C-ADB1-08A3F36B0A0C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1E36887B-0566-1547-B812-BBA4361DB9C9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4FAC982E-7F46-3644-96AF-E58A01DF47A3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7A932ACE-9E16-FB40-AEE9-80E681575FD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16362444-98BF-304F-AD17-8924539B3FCE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FCA0B831-6302-4645-AA36-670C51562FDF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F2698991-A7EC-5244-8B6C-A191AE9DA3B9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83A860B-F593-C14D-B6CE-3BB65CFB4430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F08C7E2F-4A69-AC4E-BFAA-854538F9D43A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4B68708A-695B-2F4F-AC8B-3137FF66554A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186783BC-8D1C-AB4A-81E6-5B3DD4AB7E46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2587704E-5DBA-C34B-8B7D-D29C1952B44D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B6B387AE-CCAC-DF45-B8FD-97CC9534543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A76FB050-B4BF-6F49-BCC6-A30853009F34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2CAC6E76-91BD-0B4D-A9E9-6A4CBEEF9F80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EE211817-0AC1-5649-ACFB-DD0B8FDBE601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E1710547-DA7F-7040-8EDD-4B6E293FD09F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AC22760-02F6-7145-8BA9-A2F97514FC63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E01E94D3-02C0-C64E-9B93-771042CCFC8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3609F6E9-DE52-E34E-B964-8F72A3C9B9D6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DE7A18A1-2099-B243-929E-D3A1596F6592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3C9AF769-38A1-794E-9730-A10E808FD0EE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37AF79BD-EF92-904A-A2C2-8420FFE84261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97442B8F-998F-0845-8658-AEB7B989755D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054AF717-D0DF-6046-9D7A-7103DC100D93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FDD1C023-7051-7848-B4E9-7012B9E13DC2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0570C0FD-749C-D142-8F07-4DADCB77A658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76FB5141-61E0-6447-92A3-08EE8D06FAA7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901F0913-2614-CD4A-961A-DB7C0713A2B8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D3F444A0-88C8-9945-99BC-76C30617425B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344D94BC-3DD3-EC49-992E-E13A76C737B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DC1760C8-951B-4F42-BBC8-EC850FBA4D74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C3B1524A-5800-7944-84B7-0235A647337E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897A6223-1690-2945-8AB5-09EC8FE19D21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4005AE3F-351A-1448-B87B-C14619DD3C68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2475DD2E-38F6-3F44-AF6A-6AC974DBC78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C03FBCD0-7164-AD47-9CEA-3A928F69E653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FA083BFA-FCC0-3D4D-BA34-67F90D287DE3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32BEC8A2-A40A-6445-87E4-436C5729589C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10304CD9-762B-664A-922B-21CDE0B2ACE8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0772E371-6FE1-1745-8A77-72F1E761B69E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51579761-428F-E245-B356-B459D5493D13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329E538D-49AB-4647-9A28-3DABD2B8DEBB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7746133A-9460-8E49-A095-E18718AA35F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A33F410B-F02D-A741-A72B-76484FE77108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6A06589B-C473-6540-89FF-DBA1655B8DE7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E339D819-0BFD-824D-9614-1A6F842B266C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5D6BEF3F-D3AA-0F41-A05C-808A7A239B1F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A60A05A4-B2A2-8440-A9C5-CEE723F14004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1E1F9CBB-1EE6-EC48-93D9-0B59D3E02600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A9A119B5-0475-5749-A187-A9179AADEB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F33AE22A-C4C3-7E4D-8DA8-BE4F0D6B616C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343A09A6-8E8B-4549-8DAE-385C579BC8B8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B8C265B9-3660-B147-AEDD-C6C65316869D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C8E74EBA-9242-2247-82DF-DA27737E2BEF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014DD276-981E-474F-A9EE-F471DFF388F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222D32A4-5FB7-4D4E-BE63-CDC535CB828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CCFCB4B3-6CD6-0B4B-827E-72FFF5D5EFA8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04CC860C-15BA-0B46-814F-7B7A4FA1C96B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F66128C-D5C8-0D4A-A379-9C524C3D42C5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A224C4ED-BEAA-CE43-8D6A-492AB74B4F7F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93C2ADF4-59D4-4C41-B165-371700184435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19AA9109-9363-8F40-83AE-ACD38FD63574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AEB89236-65C0-7A42-A6AD-67BABF951EBB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A6285A7E-0E8C-8B4E-8184-60759D0D1B5E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EBD47AFD-5B46-E24C-A185-3B61D84F06BA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5BFE8A0B-F84C-0142-AD0D-772CCDABDB4C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AB0D0246-437B-EA43-80E9-0FFB5E339149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26DC0947-3035-0F45-9304-A3B50935E202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7EEA475C-F39C-A34B-BC36-7F2B6EDAA61D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E8409339-D662-D149-B57A-1B9E8C54579B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6E5C918F-CFA6-BD40-B87D-141EFFA0858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139196C6-8EBA-564B-B3F2-B1BD487B1FE3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DB65A44-6A7A-374C-BA87-B18FFBC70676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1C05AC63-985C-E64D-A1DF-3CD81493922D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072E75CE-DB86-E64A-A7F4-F5A5D90366C8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3955807A-531E-A24F-9D15-80FC2D146DDC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99F73544-B775-634E-97F0-3779AB369B60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BEC57F0-F453-4040-BDD1-DD98C236362E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E4346083-567F-5A4B-BB98-8A3589D00FF8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B64E9023-583E-6744-AFF9-0717B1722D9C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347E579E-7D71-8C4F-9EE2-F3DF11711CE0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DD90C037-DCE4-4947-A012-72BF8CAD6631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AD540FA3-839E-0C41-AF76-AFD567D57F48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B947728A-6E0A-AC49-BA31-1E4683BEC083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5595168F-6EEC-974D-B887-3B93C7353E4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D9464D39-59C4-8E48-AC50-B29333FF3C41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315729EA-CE96-5945-8143-D1D018540C4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909D2FB2-69F6-694A-8EC4-F997E89FD900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02AE6FE6-BD16-764C-8C3B-BFD647054BC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B2C323B6-C396-8B40-B4B4-E415E9B8B8F5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DE4E7AFE-5BD5-4640-8E0C-EF2AE3D19AC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54D3A9BC-92D6-DA4E-A1BD-03338D07CBB9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48CFD6A0-7783-3041-8384-A95FBE6F612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5F700EE4-701D-ED43-97BA-614A8990B208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B98ABCB9-6FE5-FB49-9124-76E1E6D5609B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14B8C607-D2AF-CF4D-971E-43E1BFAF655F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1D364CAE-6A02-D146-BFB2-188E7216CF1E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6E37E430-DE58-0146-9A27-E4CAA3D7E66F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C2C0282C-7E25-F04C-B586-930423B2A2BF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24E2EB79-96DC-6149-9A15-EE940F0FF428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F69ABEA6-8834-5B4B-BE6D-895F1C8141E1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22C66049-ECBD-B44A-A07C-47D4F11F2199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10A41CC-107D-294C-9D9D-FF11D2F19C81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DCD4550A-9576-B242-B88A-EBD22DBEF4D3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B490F798-995F-9D4E-A296-31979733ED5D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31F0EDBB-46FD-2F46-BF7D-68EBF669D8EF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2943FDE5-E322-0648-AFBF-834740B63466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7A90C168-BFA9-4648-BCE9-C26526FD0F8F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095C09BD-4E52-754B-8A9A-7D46257C4F03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BCAFF19C-BE5E-3A45-B442-772E0787907F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EB1D9520-1C2F-5B40-AA9E-3985BDB04041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8B342CE-69F2-B142-9B51-A10E671725AD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1EC1EBDB-AD43-864B-9DFA-25D2406F96CE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FB1761BF-D9E7-B847-8997-D7F9447761F1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43237E51-AA80-8745-8E24-DE94652BE959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9398B8B5-6BCA-434A-A7DB-BBA965F6A91A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36AA175D-A577-9647-A2A7-C195BE032255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A35209A-0E7C-654E-941A-7A3B2A8892CE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2F5E2170-0343-0746-8F5E-91977A9CC6FB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C817F70C-CC93-8D40-BE61-3EB966B24E6D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88DB4120-CA04-2F46-AA06-86D0740F4566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CD60A908-EA6D-1247-88B2-11C6B73603AC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26AB3060-F28C-ED40-A8C6-AB5824EC055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397F07C-068C-7D4B-99DC-A3841BD3E6CA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181561D-53EC-1E45-B2DC-AB34A29CAC20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E5CC60BA-ADFF-8242-BA4F-B8D3C68581D8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33AE25E4-AE1C-A641-9747-5D6C18F4B958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98542A42-AF6E-9249-854A-829593EA0D40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2D53F6A8-E324-714D-8FD1-C05972A3F785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D181175D-B74D-6743-BABB-7C0C704B7576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95E91E4B-F900-FC48-AE9B-06D06C0F1C7E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74124A23-BC79-1E41-B0D9-8B069C0C6356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8F9F4FD0-A7A5-104C-9959-8AF82529B278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3B18B666-91E4-1340-9CEE-DEF519BAA25B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966D87C0-07F4-7040-A894-BA621D018B53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E284BBDD-793B-A845-96F3-C8DACAEEE0FF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CD9D18B1-FAB3-D34E-A87E-C58BE5B2664A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37A85604-6C3F-0640-BCDC-5649EC8EB9B1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B28CC0BA-4BC0-284D-93AC-E021B8C44D4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FE9245A9-2071-EC44-8448-74D4F4C39AB1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1380F1B2-2319-AD46-B059-5C279FADFA7E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EF5C3447-9852-684B-8262-3DFFF6636014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C5216C07-AF74-4A4A-9F4E-266B43FC6F8E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4554B990-0929-4442-9404-EFBCBF4FCD2A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7AFD96C1-544A-824F-AFDC-FDFE2C4A0954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0DB74E44-CAA0-F846-9039-4BDE1D48F010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63365CE1-B85B-D746-AAA4-262BBC915703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54E4B2AE-F15D-214A-8856-5C18429101F3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25312BA7-1A8D-8041-AB49-2D473A5187F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A1F69EE2-9116-9747-A7BF-EF1F88BC777A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45388326-9B25-5A40-ACF3-7E64F06FD3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EF8E7C82-584D-1845-9303-17C82A0E4ADA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6B30848-97A6-D141-BC51-1BF73215014F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E268CBD9-5BD2-4F40-BDD9-CD3B6364C422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89379013-85CB-C745-A344-191B1DD01908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4A8ED53F-0C6B-F34C-815D-29742F187BDB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1C0A9D2B-3BF6-DD4E-973F-38512565E906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3D053F61-79E3-BC4F-A551-73DE279093A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6E426975-B80C-7248-88CF-C58031233273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763E819C-8193-AF4B-9DF0-F77D3097D8B0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6986E42C-50A1-534F-8264-57A4418E454E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92D8A181-B11C-D444-9E71-7BDC1A2FE178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8CC524CC-A632-EB4B-A9A0-C225953B6B58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2A61DCDC-00C2-ED42-B04B-19E8A312F759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0C071817-0969-6342-AB69-55E8C9030049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D12BFA98-F21C-6E40-8AFE-203C8203A4EE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8EE416C7-A99C-934C-A4F4-04D42425AF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3F9A5DCA-B38C-F94A-915E-08BF58758E9D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A8F524D1-3139-D842-AB04-B9E7F8CB6243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55C557E9-4D9A-C142-8A6A-24C945E65DB1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19EE30DD-F3DF-FE47-B035-09CDE30C600A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D7E3F3EB-7781-194C-9219-22FB5DA78D6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2452553C-AB10-5740-AD9D-C6F807695669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932E2089-1E85-6E42-9CD6-D60593DD5748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03D8C12D-6CF1-294D-BD4F-F1E0D33EF9B1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47680DA7-0175-B447-9282-BC50FC58D511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9D0EEEA5-2AC4-EB4D-A2C7-C0BFF8BC4FD2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4C36A73C-3159-7849-AB16-810C19F4B295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4EE03F49-C64F-344F-A53E-51016A0B09B2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970B8E90-50A9-A749-83C0-78F652AC40F5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CA9471A-CBA8-FB45-AD0A-24FF678B3072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C790A5BE-1FEE-9E47-AE60-32160C85C4B2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7E95F0D3-7915-094A-942E-95230D500C7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D1FD6976-1246-AC4E-9095-3D6A60FBEA33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A260F0AB-A85D-994A-885D-7652C8C063DE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50805917-2869-1E4A-8D93-0BFF3E19822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FF577207-518B-B747-8B66-3271FBC5438A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8E15F134-FC54-7C4D-AE73-9CEF56F7FE32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5A153277-EEEA-5A46-8316-CE438DF88B41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5B5A895D-7C4F-9440-8E95-AD0436C886E9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3A91EEED-B548-FB40-A906-6B36D001EC7C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EB72E76F-A7F2-0444-809E-6D7D258FB4E4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87ACB7AE-1BDD-FD46-A6BC-C49786959EF4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8D48F21A-F8FB-C64D-B0AC-E0133520BCED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E5F95532-80FE-F04E-93BB-4B8AB4D93DD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2945D2BE-274F-CE44-B877-EF3860C85CE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17F24F7E-718A-DD4F-B590-9E17174873DB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5E06E9EA-7B76-6847-BCFF-42C80B6ABE87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2CE82B81-18EB-C541-9367-6376A90C86CC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D4A55BF0-09B1-E442-A1CF-F1E6568D4361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22081BC9-A979-7B42-A4C5-A9FF1C88B0E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833776-DD3C-3244-AC28-926FCEA6BE1F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A22EE8BA-A4E6-7B45-AB37-62DFBDE81DF3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D65B3354-BD30-414B-A968-9302509AAF5A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42101C41-FC94-CD43-8C9A-BC7FFD3D89B2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3951F11F-A5C9-9341-BE5E-AFD625FA4B05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240854EC-F955-D34F-B2D0-4DFA8EDECDB4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659D46EE-3AC3-F04B-BE77-BDF5A1E114B5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6CD65D39-CDA3-3A45-8A47-110AD48BBEC9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513D081C-9DFC-724C-ABEB-DB51A12F9ED9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B466E17B-0DD4-C94D-A33E-07FBA83E3BBD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478029FC-6039-7E48-9609-2B2278CB1EA6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B6151F3C-C485-3D4F-90AC-46C07F5B9DED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539A73B-BB07-E444-97E9-3D662481DACA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6008FF39-B362-A14D-A716-850E7C865FB6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C77452E7-7E1F-A747-8EE2-F55A7E8AC92E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ED15B501-6DAF-9A4E-BC71-80FD7E7AF793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BA3D5570-E215-2D47-B0A3-89160AEF7E92}"/>
              </a:ext>
            </a:extLst>
          </p:cNvPr>
          <p:cNvSpPr/>
          <p:nvPr userDrawn="1"/>
        </p:nvSpPr>
        <p:spPr>
          <a:xfrm>
            <a:off x="8561818" y="4832539"/>
            <a:ext cx="774000" cy="77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7" name="Rectangle 576">
            <a:extLst>
              <a:ext uri="{FF2B5EF4-FFF2-40B4-BE49-F238E27FC236}">
                <a16:creationId xmlns:a16="http://schemas.microsoft.com/office/drawing/2014/main" id="{29FAE46E-CFD3-3B47-AC54-AF2B1897A397}"/>
              </a:ext>
            </a:extLst>
          </p:cNvPr>
          <p:cNvSpPr/>
          <p:nvPr userDrawn="1"/>
        </p:nvSpPr>
        <p:spPr>
          <a:xfrm>
            <a:off x="7787818" y="5607442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8" name="Rectangle 577">
            <a:extLst>
              <a:ext uri="{FF2B5EF4-FFF2-40B4-BE49-F238E27FC236}">
                <a16:creationId xmlns:a16="http://schemas.microsoft.com/office/drawing/2014/main" id="{0E70CE03-D95B-A048-95D2-1A1EE1566909}"/>
              </a:ext>
            </a:extLst>
          </p:cNvPr>
          <p:cNvSpPr/>
          <p:nvPr userDrawn="1"/>
        </p:nvSpPr>
        <p:spPr>
          <a:xfrm>
            <a:off x="8561818" y="4832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0537E80E-D460-904B-AA35-AD4F84AFB89C}"/>
              </a:ext>
            </a:extLst>
          </p:cNvPr>
          <p:cNvSpPr/>
          <p:nvPr userDrawn="1"/>
        </p:nvSpPr>
        <p:spPr>
          <a:xfrm>
            <a:off x="8561818" y="560684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5" name="Rectangle 874">
            <a:extLst>
              <a:ext uri="{FF2B5EF4-FFF2-40B4-BE49-F238E27FC236}">
                <a16:creationId xmlns:a16="http://schemas.microsoft.com/office/drawing/2014/main" id="{1AF06ACD-F39F-1144-A063-994FE30AD15C}"/>
              </a:ext>
            </a:extLst>
          </p:cNvPr>
          <p:cNvSpPr/>
          <p:nvPr userDrawn="1"/>
        </p:nvSpPr>
        <p:spPr>
          <a:xfrm>
            <a:off x="9329531" y="-123568"/>
            <a:ext cx="2925906" cy="4272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E6501D-D638-5341-A3D6-C975B47D16D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50" y="1709738"/>
            <a:ext cx="6125541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1.</a:t>
            </a:r>
            <a:br>
              <a:rPr lang="fr-FR"/>
            </a:br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DB8691-0DC9-504A-B3AC-B2C7C5BF73F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F1ED47-B272-9145-871C-8B5923354F0C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91E7A29-43AF-9140-B38B-AE4EAF52DB00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FB5BEA-98FC-F047-ACB8-EAA04DE24A8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45484-5614-C047-802C-66B2AEF62EA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874" name="Graphique 318">
            <a:extLst>
              <a:ext uri="{FF2B5EF4-FFF2-40B4-BE49-F238E27FC236}">
                <a16:creationId xmlns:a16="http://schemas.microsoft.com/office/drawing/2014/main" id="{D6E595A7-6616-F448-A22D-78C2BFC825B7}"/>
              </a:ext>
            </a:extLst>
          </p:cNvPr>
          <p:cNvSpPr/>
          <p:nvPr userDrawn="1"/>
        </p:nvSpPr>
        <p:spPr>
          <a:xfrm>
            <a:off x="9339448" y="2600866"/>
            <a:ext cx="1447200" cy="1548301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raphique 318">
            <a:extLst>
              <a:ext uri="{FF2B5EF4-FFF2-40B4-BE49-F238E27FC236}">
                <a16:creationId xmlns:a16="http://schemas.microsoft.com/office/drawing/2014/main" id="{8ABE870C-5D00-A545-993A-D768B3F30F1D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3EBCF5BF-8D81-D644-BDDA-C4CFF0FA1166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40BDD-92E6-A741-9CC1-B41F1883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8608D4-9C36-A84D-A3A4-1AEB096C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522" y="1825625"/>
            <a:ext cx="10409094" cy="4351338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49874-8B14-7745-B3C4-7955031B3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B4C0E0-3842-A04A-8C48-34DC7A3EA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EA55F7-2499-7442-8219-F9EF9752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8339353-86E8-5F4C-8AAE-A8CC29CA3CD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2CF4CD20-33AC-084A-A220-BACC7195E0A9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 13">
              <a:extLst>
                <a:ext uri="{FF2B5EF4-FFF2-40B4-BE49-F238E27FC236}">
                  <a16:creationId xmlns:a16="http://schemas.microsoft.com/office/drawing/2014/main" id="{7E9F8D44-95DB-8D43-8AF3-6CE31D8B0330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2563C85F-D919-7943-A6AE-95DD8BCA65B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" name="Forme libre 15">
              <a:extLst>
                <a:ext uri="{FF2B5EF4-FFF2-40B4-BE49-F238E27FC236}">
                  <a16:creationId xmlns:a16="http://schemas.microsoft.com/office/drawing/2014/main" id="{350E9F83-085A-B643-80D7-A4BA87E9955C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" name="Forme libre 16">
              <a:extLst>
                <a:ext uri="{FF2B5EF4-FFF2-40B4-BE49-F238E27FC236}">
                  <a16:creationId xmlns:a16="http://schemas.microsoft.com/office/drawing/2014/main" id="{D5A61D9E-AD76-D947-A780-2711FB028ABD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" name="Forme libre 17">
              <a:extLst>
                <a:ext uri="{FF2B5EF4-FFF2-40B4-BE49-F238E27FC236}">
                  <a16:creationId xmlns:a16="http://schemas.microsoft.com/office/drawing/2014/main" id="{DE7ACC9C-1A15-664C-A3EE-C2B7FC188DFB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" name="Forme libre 18">
              <a:extLst>
                <a:ext uri="{FF2B5EF4-FFF2-40B4-BE49-F238E27FC236}">
                  <a16:creationId xmlns:a16="http://schemas.microsoft.com/office/drawing/2014/main" id="{BFB8EB91-D341-B34A-BF0F-26533A16BF3E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" name="Forme libre 19">
              <a:extLst>
                <a:ext uri="{FF2B5EF4-FFF2-40B4-BE49-F238E27FC236}">
                  <a16:creationId xmlns:a16="http://schemas.microsoft.com/office/drawing/2014/main" id="{781D124E-219E-7342-A046-8D0B71C1CC5E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orme libre 20">
              <a:extLst>
                <a:ext uri="{FF2B5EF4-FFF2-40B4-BE49-F238E27FC236}">
                  <a16:creationId xmlns:a16="http://schemas.microsoft.com/office/drawing/2014/main" id="{49C999CD-6B51-A548-8F3F-195FD8C2AA19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Forme libre 21">
              <a:extLst>
                <a:ext uri="{FF2B5EF4-FFF2-40B4-BE49-F238E27FC236}">
                  <a16:creationId xmlns:a16="http://schemas.microsoft.com/office/drawing/2014/main" id="{7F4A2AD2-54F6-4846-94BF-0EB015342C6A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D5614A6E-4502-0A4A-A10C-B4CBEA4D3E01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" name="Forme libre 23">
              <a:extLst>
                <a:ext uri="{FF2B5EF4-FFF2-40B4-BE49-F238E27FC236}">
                  <a16:creationId xmlns:a16="http://schemas.microsoft.com/office/drawing/2014/main" id="{7980990B-9C5A-744D-9620-8BBCC7C817B5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E0773674-FDC1-A647-B7E1-FEE51F1D6717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78646905-34C3-6D4C-8818-BC656B3F41F2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7ED2AAE2-0B13-BC47-8C5E-ADAD593C6CC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orme libre 27">
              <a:extLst>
                <a:ext uri="{FF2B5EF4-FFF2-40B4-BE49-F238E27FC236}">
                  <a16:creationId xmlns:a16="http://schemas.microsoft.com/office/drawing/2014/main" id="{50690E96-94AC-894D-8C26-FA76E0829EC3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06332B0E-5A1F-0543-AB10-DAD2198458E8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" name="Forme libre 29">
              <a:extLst>
                <a:ext uri="{FF2B5EF4-FFF2-40B4-BE49-F238E27FC236}">
                  <a16:creationId xmlns:a16="http://schemas.microsoft.com/office/drawing/2014/main" id="{21E6C128-0B3D-6845-B231-CC90517EED2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E14C11FD-3DF0-DF48-BB59-140700BFA188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DFBA913D-F748-5F4F-8807-A8CE7DBAA4FE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EA025D6B-2ACF-EA47-ABE9-1BCD00288446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orme libre 33">
              <a:extLst>
                <a:ext uri="{FF2B5EF4-FFF2-40B4-BE49-F238E27FC236}">
                  <a16:creationId xmlns:a16="http://schemas.microsoft.com/office/drawing/2014/main" id="{BA7612D2-C2B9-344C-AB31-3FA003CD9DBB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Forme libre 34">
              <a:extLst>
                <a:ext uri="{FF2B5EF4-FFF2-40B4-BE49-F238E27FC236}">
                  <a16:creationId xmlns:a16="http://schemas.microsoft.com/office/drawing/2014/main" id="{C202104E-CF13-F74E-9C15-CAF42B8E09A0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" name="Forme libre 35">
              <a:extLst>
                <a:ext uri="{FF2B5EF4-FFF2-40B4-BE49-F238E27FC236}">
                  <a16:creationId xmlns:a16="http://schemas.microsoft.com/office/drawing/2014/main" id="{60586E47-423C-514A-80CA-98EE5CB2B4DD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" name="Forme libre 36">
              <a:extLst>
                <a:ext uri="{FF2B5EF4-FFF2-40B4-BE49-F238E27FC236}">
                  <a16:creationId xmlns:a16="http://schemas.microsoft.com/office/drawing/2014/main" id="{DBB012C4-ED8E-6949-A553-C3A188FB44F6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316147DF-8959-DE4B-9433-1047CAA6D64B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87C7DA-05C1-4946-9AAA-7A7F484212C3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A95F64E1-1542-3A46-9A98-B03F3049B72D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orme libre 40">
              <a:extLst>
                <a:ext uri="{FF2B5EF4-FFF2-40B4-BE49-F238E27FC236}">
                  <a16:creationId xmlns:a16="http://schemas.microsoft.com/office/drawing/2014/main" id="{EFF0541F-44EB-1C44-A770-93FD7F4D563D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Forme libre 41">
              <a:extLst>
                <a:ext uri="{FF2B5EF4-FFF2-40B4-BE49-F238E27FC236}">
                  <a16:creationId xmlns:a16="http://schemas.microsoft.com/office/drawing/2014/main" id="{F6FAC347-807E-2E47-A91B-BE06F826F21F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" name="Forme libre 42">
              <a:extLst>
                <a:ext uri="{FF2B5EF4-FFF2-40B4-BE49-F238E27FC236}">
                  <a16:creationId xmlns:a16="http://schemas.microsoft.com/office/drawing/2014/main" id="{0D41F0C6-A7A1-3342-92BA-9185D3BA969B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" name="Forme libre 43">
              <a:extLst>
                <a:ext uri="{FF2B5EF4-FFF2-40B4-BE49-F238E27FC236}">
                  <a16:creationId xmlns:a16="http://schemas.microsoft.com/office/drawing/2014/main" id="{A0FFD9F7-D768-CC46-94F4-F5A804F9FFE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" name="Forme libre 44">
              <a:extLst>
                <a:ext uri="{FF2B5EF4-FFF2-40B4-BE49-F238E27FC236}">
                  <a16:creationId xmlns:a16="http://schemas.microsoft.com/office/drawing/2014/main" id="{4A517174-41F3-444D-B35D-E09F97CA1E09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" name="Forme libre 45">
              <a:extLst>
                <a:ext uri="{FF2B5EF4-FFF2-40B4-BE49-F238E27FC236}">
                  <a16:creationId xmlns:a16="http://schemas.microsoft.com/office/drawing/2014/main" id="{6C16CC2D-110A-A446-95FF-7076CA8BAA72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" name="Forme libre 46">
              <a:extLst>
                <a:ext uri="{FF2B5EF4-FFF2-40B4-BE49-F238E27FC236}">
                  <a16:creationId xmlns:a16="http://schemas.microsoft.com/office/drawing/2014/main" id="{BF1E271C-39D0-B74B-BCDA-CD41E2D6227F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" name="Forme libre 47">
              <a:extLst>
                <a:ext uri="{FF2B5EF4-FFF2-40B4-BE49-F238E27FC236}">
                  <a16:creationId xmlns:a16="http://schemas.microsoft.com/office/drawing/2014/main" id="{7B13756D-9166-E24F-9388-F83FC4FE2373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" name="Forme libre 48">
              <a:extLst>
                <a:ext uri="{FF2B5EF4-FFF2-40B4-BE49-F238E27FC236}">
                  <a16:creationId xmlns:a16="http://schemas.microsoft.com/office/drawing/2014/main" id="{ECECE08A-2D4E-E048-8AF8-6739D843FD88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orme libre 49">
              <a:extLst>
                <a:ext uri="{FF2B5EF4-FFF2-40B4-BE49-F238E27FC236}">
                  <a16:creationId xmlns:a16="http://schemas.microsoft.com/office/drawing/2014/main" id="{8AD0663C-D869-D74B-8504-99BFBE36F2D0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Forme libre 50">
              <a:extLst>
                <a:ext uri="{FF2B5EF4-FFF2-40B4-BE49-F238E27FC236}">
                  <a16:creationId xmlns:a16="http://schemas.microsoft.com/office/drawing/2014/main" id="{BCD3478E-14B6-2C44-9A74-7CC9C5604B8E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" name="Forme libre 51">
              <a:extLst>
                <a:ext uri="{FF2B5EF4-FFF2-40B4-BE49-F238E27FC236}">
                  <a16:creationId xmlns:a16="http://schemas.microsoft.com/office/drawing/2014/main" id="{834BA309-F9AB-6240-8419-278020FD491E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orme libre 52">
              <a:extLst>
                <a:ext uri="{FF2B5EF4-FFF2-40B4-BE49-F238E27FC236}">
                  <a16:creationId xmlns:a16="http://schemas.microsoft.com/office/drawing/2014/main" id="{5AE0CAB1-876B-3849-A4F5-E27DFB0D0FB2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Forme libre 53">
              <a:extLst>
                <a:ext uri="{FF2B5EF4-FFF2-40B4-BE49-F238E27FC236}">
                  <a16:creationId xmlns:a16="http://schemas.microsoft.com/office/drawing/2014/main" id="{3E0186D9-4A9D-E94B-9107-D744A3EDF331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" name="Forme libre 54">
              <a:extLst>
                <a:ext uri="{FF2B5EF4-FFF2-40B4-BE49-F238E27FC236}">
                  <a16:creationId xmlns:a16="http://schemas.microsoft.com/office/drawing/2014/main" id="{8D56B752-5743-EF4D-8376-F70564923BA7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" name="Forme libre 55">
              <a:extLst>
                <a:ext uri="{FF2B5EF4-FFF2-40B4-BE49-F238E27FC236}">
                  <a16:creationId xmlns:a16="http://schemas.microsoft.com/office/drawing/2014/main" id="{2735D13E-7DEE-4546-8C76-F0FEFFD813DC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" name="Forme libre 56">
              <a:extLst>
                <a:ext uri="{FF2B5EF4-FFF2-40B4-BE49-F238E27FC236}">
                  <a16:creationId xmlns:a16="http://schemas.microsoft.com/office/drawing/2014/main" id="{CFA2D761-22D0-ED4D-BB42-244E43D406F4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" name="Forme libre 57">
              <a:extLst>
                <a:ext uri="{FF2B5EF4-FFF2-40B4-BE49-F238E27FC236}">
                  <a16:creationId xmlns:a16="http://schemas.microsoft.com/office/drawing/2014/main" id="{410B1214-EBF0-6E4C-B345-7230F17B7EAB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9" name="Forme libre 58">
              <a:extLst>
                <a:ext uri="{FF2B5EF4-FFF2-40B4-BE49-F238E27FC236}">
                  <a16:creationId xmlns:a16="http://schemas.microsoft.com/office/drawing/2014/main" id="{14E242DF-6FC5-D346-B999-5751EC2F1906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0" name="Forme libre 59">
              <a:extLst>
                <a:ext uri="{FF2B5EF4-FFF2-40B4-BE49-F238E27FC236}">
                  <a16:creationId xmlns:a16="http://schemas.microsoft.com/office/drawing/2014/main" id="{1C48FD67-D3DA-9542-8089-774263044466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1" name="Forme libre 60">
              <a:extLst>
                <a:ext uri="{FF2B5EF4-FFF2-40B4-BE49-F238E27FC236}">
                  <a16:creationId xmlns:a16="http://schemas.microsoft.com/office/drawing/2014/main" id="{1EB3F7B0-AA57-CA43-8CF1-3C4E6F65E354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2" name="Forme libre 61">
              <a:extLst>
                <a:ext uri="{FF2B5EF4-FFF2-40B4-BE49-F238E27FC236}">
                  <a16:creationId xmlns:a16="http://schemas.microsoft.com/office/drawing/2014/main" id="{7DC793B2-5C1B-664A-8E18-6FCA01B0C9D3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3" name="Forme libre 62">
              <a:extLst>
                <a:ext uri="{FF2B5EF4-FFF2-40B4-BE49-F238E27FC236}">
                  <a16:creationId xmlns:a16="http://schemas.microsoft.com/office/drawing/2014/main" id="{F47438D2-73F3-1A44-829C-46AADA85223C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4" name="Forme libre 63">
              <a:extLst>
                <a:ext uri="{FF2B5EF4-FFF2-40B4-BE49-F238E27FC236}">
                  <a16:creationId xmlns:a16="http://schemas.microsoft.com/office/drawing/2014/main" id="{BF613CC7-6EDB-8349-A500-6D5D86F8D935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5" name="Forme libre 64">
              <a:extLst>
                <a:ext uri="{FF2B5EF4-FFF2-40B4-BE49-F238E27FC236}">
                  <a16:creationId xmlns:a16="http://schemas.microsoft.com/office/drawing/2014/main" id="{0158135C-A4A5-254B-B14F-99801DB063D8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orme libre 65">
              <a:extLst>
                <a:ext uri="{FF2B5EF4-FFF2-40B4-BE49-F238E27FC236}">
                  <a16:creationId xmlns:a16="http://schemas.microsoft.com/office/drawing/2014/main" id="{2ABB456A-CF40-3E4A-B10B-648ED95309A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orme libre 66">
              <a:extLst>
                <a:ext uri="{FF2B5EF4-FFF2-40B4-BE49-F238E27FC236}">
                  <a16:creationId xmlns:a16="http://schemas.microsoft.com/office/drawing/2014/main" id="{CD70848C-5092-6641-AA90-3364C70543CA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Forme libre 67">
              <a:extLst>
                <a:ext uri="{FF2B5EF4-FFF2-40B4-BE49-F238E27FC236}">
                  <a16:creationId xmlns:a16="http://schemas.microsoft.com/office/drawing/2014/main" id="{B3DBF835-28E4-044F-9F07-61CEF9E44079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9" name="Forme libre 68">
              <a:extLst>
                <a:ext uri="{FF2B5EF4-FFF2-40B4-BE49-F238E27FC236}">
                  <a16:creationId xmlns:a16="http://schemas.microsoft.com/office/drawing/2014/main" id="{45038F96-267B-7F4C-93EF-54E330EE0682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0" name="Forme libre 69">
              <a:extLst>
                <a:ext uri="{FF2B5EF4-FFF2-40B4-BE49-F238E27FC236}">
                  <a16:creationId xmlns:a16="http://schemas.microsoft.com/office/drawing/2014/main" id="{EAE8E506-29CD-3A40-92F4-196B17689DD2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1" name="Forme libre 70">
              <a:extLst>
                <a:ext uri="{FF2B5EF4-FFF2-40B4-BE49-F238E27FC236}">
                  <a16:creationId xmlns:a16="http://schemas.microsoft.com/office/drawing/2014/main" id="{A07A0919-F7C8-0940-A75F-A45DC890DCC5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2" name="Forme libre 71">
              <a:extLst>
                <a:ext uri="{FF2B5EF4-FFF2-40B4-BE49-F238E27FC236}">
                  <a16:creationId xmlns:a16="http://schemas.microsoft.com/office/drawing/2014/main" id="{630378C9-8075-FD4E-9A0D-09B93819B2FD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3" name="Forme libre 72">
              <a:extLst>
                <a:ext uri="{FF2B5EF4-FFF2-40B4-BE49-F238E27FC236}">
                  <a16:creationId xmlns:a16="http://schemas.microsoft.com/office/drawing/2014/main" id="{C3E15FCC-D446-9C47-95C2-486EB70CAF2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4" name="Forme libre 73">
              <a:extLst>
                <a:ext uri="{FF2B5EF4-FFF2-40B4-BE49-F238E27FC236}">
                  <a16:creationId xmlns:a16="http://schemas.microsoft.com/office/drawing/2014/main" id="{841B249B-3D04-1D41-8402-E7B0FE5A675D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5" name="Forme libre 74">
              <a:extLst>
                <a:ext uri="{FF2B5EF4-FFF2-40B4-BE49-F238E27FC236}">
                  <a16:creationId xmlns:a16="http://schemas.microsoft.com/office/drawing/2014/main" id="{2B833711-6190-2349-A326-F10982C398C6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6" name="Forme libre 75">
              <a:extLst>
                <a:ext uri="{FF2B5EF4-FFF2-40B4-BE49-F238E27FC236}">
                  <a16:creationId xmlns:a16="http://schemas.microsoft.com/office/drawing/2014/main" id="{909D463B-1F55-A64F-82D8-286BC6804431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orme libre 76">
              <a:extLst>
                <a:ext uri="{FF2B5EF4-FFF2-40B4-BE49-F238E27FC236}">
                  <a16:creationId xmlns:a16="http://schemas.microsoft.com/office/drawing/2014/main" id="{E3294A03-A8F0-AF48-8BC9-A8D124D2F8FF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Forme libre 77">
              <a:extLst>
                <a:ext uri="{FF2B5EF4-FFF2-40B4-BE49-F238E27FC236}">
                  <a16:creationId xmlns:a16="http://schemas.microsoft.com/office/drawing/2014/main" id="{4FEF5C24-5D7F-9942-8339-BDD64D66BD5B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9" name="Forme libre 78">
              <a:extLst>
                <a:ext uri="{FF2B5EF4-FFF2-40B4-BE49-F238E27FC236}">
                  <a16:creationId xmlns:a16="http://schemas.microsoft.com/office/drawing/2014/main" id="{5C9A60D5-F601-4144-9387-665EEE8EADBD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orme libre 79">
              <a:extLst>
                <a:ext uri="{FF2B5EF4-FFF2-40B4-BE49-F238E27FC236}">
                  <a16:creationId xmlns:a16="http://schemas.microsoft.com/office/drawing/2014/main" id="{4CA727E3-804E-5E46-9B28-615C54CDD04E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Forme libre 80">
              <a:extLst>
                <a:ext uri="{FF2B5EF4-FFF2-40B4-BE49-F238E27FC236}">
                  <a16:creationId xmlns:a16="http://schemas.microsoft.com/office/drawing/2014/main" id="{52BF0F8B-D3AD-CB41-BDBA-8C6C201B18E6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2" name="Forme libre 81">
              <a:extLst>
                <a:ext uri="{FF2B5EF4-FFF2-40B4-BE49-F238E27FC236}">
                  <a16:creationId xmlns:a16="http://schemas.microsoft.com/office/drawing/2014/main" id="{8FD850FA-5624-6045-9DE6-1DAB4027AF47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3" name="Forme libre 82">
              <a:extLst>
                <a:ext uri="{FF2B5EF4-FFF2-40B4-BE49-F238E27FC236}">
                  <a16:creationId xmlns:a16="http://schemas.microsoft.com/office/drawing/2014/main" id="{633C3734-48EE-5348-854C-434E4CB25B2E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4" name="Forme libre 83">
              <a:extLst>
                <a:ext uri="{FF2B5EF4-FFF2-40B4-BE49-F238E27FC236}">
                  <a16:creationId xmlns:a16="http://schemas.microsoft.com/office/drawing/2014/main" id="{7AF92CB0-B118-6644-8C70-E36C664E0620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5" name="Forme libre 84">
              <a:extLst>
                <a:ext uri="{FF2B5EF4-FFF2-40B4-BE49-F238E27FC236}">
                  <a16:creationId xmlns:a16="http://schemas.microsoft.com/office/drawing/2014/main" id="{67378334-309D-CE47-B7C8-09632C53E780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6" name="Forme libre 85">
              <a:extLst>
                <a:ext uri="{FF2B5EF4-FFF2-40B4-BE49-F238E27FC236}">
                  <a16:creationId xmlns:a16="http://schemas.microsoft.com/office/drawing/2014/main" id="{C4F82560-3007-6C49-8EA2-D413077CBD14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7" name="Forme libre 86">
              <a:extLst>
                <a:ext uri="{FF2B5EF4-FFF2-40B4-BE49-F238E27FC236}">
                  <a16:creationId xmlns:a16="http://schemas.microsoft.com/office/drawing/2014/main" id="{5FE54156-44AB-D14A-B403-2CD60D60B08E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8" name="Forme libre 87">
              <a:extLst>
                <a:ext uri="{FF2B5EF4-FFF2-40B4-BE49-F238E27FC236}">
                  <a16:creationId xmlns:a16="http://schemas.microsoft.com/office/drawing/2014/main" id="{7D6DB6C0-2C9E-6C4D-8DD0-E9783359CCFA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9" name="Forme libre 88">
              <a:extLst>
                <a:ext uri="{FF2B5EF4-FFF2-40B4-BE49-F238E27FC236}">
                  <a16:creationId xmlns:a16="http://schemas.microsoft.com/office/drawing/2014/main" id="{ED267D98-C77F-284A-B6CE-F30489C50257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0" name="Forme libre 89">
              <a:extLst>
                <a:ext uri="{FF2B5EF4-FFF2-40B4-BE49-F238E27FC236}">
                  <a16:creationId xmlns:a16="http://schemas.microsoft.com/office/drawing/2014/main" id="{7C1D29D3-206E-DB4C-BA96-5C5AFA2439BF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orme libre 90">
              <a:extLst>
                <a:ext uri="{FF2B5EF4-FFF2-40B4-BE49-F238E27FC236}">
                  <a16:creationId xmlns:a16="http://schemas.microsoft.com/office/drawing/2014/main" id="{361CF260-223C-A943-B28F-9D47F8115E15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Forme libre 91">
              <a:extLst>
                <a:ext uri="{FF2B5EF4-FFF2-40B4-BE49-F238E27FC236}">
                  <a16:creationId xmlns:a16="http://schemas.microsoft.com/office/drawing/2014/main" id="{3B685B31-7BD5-5248-958F-EFABC9B00F0D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orme libre 92">
              <a:extLst>
                <a:ext uri="{FF2B5EF4-FFF2-40B4-BE49-F238E27FC236}">
                  <a16:creationId xmlns:a16="http://schemas.microsoft.com/office/drawing/2014/main" id="{564E674B-BC8A-814F-88CC-BD5E3E2FA8F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Forme libre 93">
              <a:extLst>
                <a:ext uri="{FF2B5EF4-FFF2-40B4-BE49-F238E27FC236}">
                  <a16:creationId xmlns:a16="http://schemas.microsoft.com/office/drawing/2014/main" id="{4139CE05-08C1-F84C-B88A-4C8C60BFC9FD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5" name="Forme libre 94">
              <a:extLst>
                <a:ext uri="{FF2B5EF4-FFF2-40B4-BE49-F238E27FC236}">
                  <a16:creationId xmlns:a16="http://schemas.microsoft.com/office/drawing/2014/main" id="{9FD452A1-4C20-ED40-A740-DB7C2A224797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6" name="Forme libre 95">
              <a:extLst>
                <a:ext uri="{FF2B5EF4-FFF2-40B4-BE49-F238E27FC236}">
                  <a16:creationId xmlns:a16="http://schemas.microsoft.com/office/drawing/2014/main" id="{A3BC9E0D-127C-1840-8536-47B987E40783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7" name="Forme libre 96">
              <a:extLst>
                <a:ext uri="{FF2B5EF4-FFF2-40B4-BE49-F238E27FC236}">
                  <a16:creationId xmlns:a16="http://schemas.microsoft.com/office/drawing/2014/main" id="{67D416F2-D725-554D-9814-E943B2C2A1DB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8" name="Forme libre 97">
              <a:extLst>
                <a:ext uri="{FF2B5EF4-FFF2-40B4-BE49-F238E27FC236}">
                  <a16:creationId xmlns:a16="http://schemas.microsoft.com/office/drawing/2014/main" id="{8450B0F2-F26F-5E47-884F-9300045B60B4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9" name="Forme libre 98">
              <a:extLst>
                <a:ext uri="{FF2B5EF4-FFF2-40B4-BE49-F238E27FC236}">
                  <a16:creationId xmlns:a16="http://schemas.microsoft.com/office/drawing/2014/main" id="{19B32AED-7CDA-D54A-BAA1-D813948E8466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0" name="Forme libre 99">
              <a:extLst>
                <a:ext uri="{FF2B5EF4-FFF2-40B4-BE49-F238E27FC236}">
                  <a16:creationId xmlns:a16="http://schemas.microsoft.com/office/drawing/2014/main" id="{A248F117-2327-FE4B-B0F2-2F2832AE2019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1" name="Forme libre 100">
              <a:extLst>
                <a:ext uri="{FF2B5EF4-FFF2-40B4-BE49-F238E27FC236}">
                  <a16:creationId xmlns:a16="http://schemas.microsoft.com/office/drawing/2014/main" id="{9EAC9F8D-E101-AF4C-A608-F8DF3CF4E8EB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2" name="Forme libre 101">
              <a:extLst>
                <a:ext uri="{FF2B5EF4-FFF2-40B4-BE49-F238E27FC236}">
                  <a16:creationId xmlns:a16="http://schemas.microsoft.com/office/drawing/2014/main" id="{AD612E45-3F67-E74D-B241-E6B4C3084002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3" name="Forme libre 102">
              <a:extLst>
                <a:ext uri="{FF2B5EF4-FFF2-40B4-BE49-F238E27FC236}">
                  <a16:creationId xmlns:a16="http://schemas.microsoft.com/office/drawing/2014/main" id="{63CA44C0-11E9-FC42-879F-F90919D46AFE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4" name="Forme libre 103">
              <a:extLst>
                <a:ext uri="{FF2B5EF4-FFF2-40B4-BE49-F238E27FC236}">
                  <a16:creationId xmlns:a16="http://schemas.microsoft.com/office/drawing/2014/main" id="{017361D9-C47A-5C4D-B2B2-C3683B63BB6E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5" name="Forme libre 104">
              <a:extLst>
                <a:ext uri="{FF2B5EF4-FFF2-40B4-BE49-F238E27FC236}">
                  <a16:creationId xmlns:a16="http://schemas.microsoft.com/office/drawing/2014/main" id="{2B33E84A-901C-044A-9079-65A3726F11AC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orme libre 105">
              <a:extLst>
                <a:ext uri="{FF2B5EF4-FFF2-40B4-BE49-F238E27FC236}">
                  <a16:creationId xmlns:a16="http://schemas.microsoft.com/office/drawing/2014/main" id="{DD6A24DD-C294-3846-B41C-7437CDFC9E39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Forme libre 106">
              <a:extLst>
                <a:ext uri="{FF2B5EF4-FFF2-40B4-BE49-F238E27FC236}">
                  <a16:creationId xmlns:a16="http://schemas.microsoft.com/office/drawing/2014/main" id="{5C77C5B0-70DD-0646-A0A9-444B4B304A00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8" name="Forme libre 107">
              <a:extLst>
                <a:ext uri="{FF2B5EF4-FFF2-40B4-BE49-F238E27FC236}">
                  <a16:creationId xmlns:a16="http://schemas.microsoft.com/office/drawing/2014/main" id="{80A8A5F4-6012-6B44-B0F5-3B4E6CA268FD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9" name="Forme libre 108">
              <a:extLst>
                <a:ext uri="{FF2B5EF4-FFF2-40B4-BE49-F238E27FC236}">
                  <a16:creationId xmlns:a16="http://schemas.microsoft.com/office/drawing/2014/main" id="{349DBE89-D1AA-3349-8D02-97D0ED9238DA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0" name="Forme libre 109">
              <a:extLst>
                <a:ext uri="{FF2B5EF4-FFF2-40B4-BE49-F238E27FC236}">
                  <a16:creationId xmlns:a16="http://schemas.microsoft.com/office/drawing/2014/main" id="{37DA2FA1-E39D-BE47-B58D-CF173A372F53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1" name="Forme libre 110">
              <a:extLst>
                <a:ext uri="{FF2B5EF4-FFF2-40B4-BE49-F238E27FC236}">
                  <a16:creationId xmlns:a16="http://schemas.microsoft.com/office/drawing/2014/main" id="{EDBA7E5E-48BA-CF4A-A740-D4E0E43802FC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2" name="Forme libre 111">
              <a:extLst>
                <a:ext uri="{FF2B5EF4-FFF2-40B4-BE49-F238E27FC236}">
                  <a16:creationId xmlns:a16="http://schemas.microsoft.com/office/drawing/2014/main" id="{606B2913-629C-5B45-871F-D4B9C9C7EE2E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3" name="Forme libre 112">
              <a:extLst>
                <a:ext uri="{FF2B5EF4-FFF2-40B4-BE49-F238E27FC236}">
                  <a16:creationId xmlns:a16="http://schemas.microsoft.com/office/drawing/2014/main" id="{EBC19F43-2014-8B48-9313-403B8B1FC73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4" name="Forme libre 113">
              <a:extLst>
                <a:ext uri="{FF2B5EF4-FFF2-40B4-BE49-F238E27FC236}">
                  <a16:creationId xmlns:a16="http://schemas.microsoft.com/office/drawing/2014/main" id="{2AF46752-79E1-6E46-BC3A-C7E097BB58E0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5" name="Forme libre 114">
              <a:extLst>
                <a:ext uri="{FF2B5EF4-FFF2-40B4-BE49-F238E27FC236}">
                  <a16:creationId xmlns:a16="http://schemas.microsoft.com/office/drawing/2014/main" id="{3F4CF7CB-6477-6444-9895-E35CBB726BF3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6" name="Forme libre 115">
              <a:extLst>
                <a:ext uri="{FF2B5EF4-FFF2-40B4-BE49-F238E27FC236}">
                  <a16:creationId xmlns:a16="http://schemas.microsoft.com/office/drawing/2014/main" id="{EF8FE373-E05F-3443-8634-F50233BC4B30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7" name="Forme libre 116">
              <a:extLst>
                <a:ext uri="{FF2B5EF4-FFF2-40B4-BE49-F238E27FC236}">
                  <a16:creationId xmlns:a16="http://schemas.microsoft.com/office/drawing/2014/main" id="{E50B8C7E-3373-7F43-A6F5-1E7431473036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8" name="Forme libre 117">
              <a:extLst>
                <a:ext uri="{FF2B5EF4-FFF2-40B4-BE49-F238E27FC236}">
                  <a16:creationId xmlns:a16="http://schemas.microsoft.com/office/drawing/2014/main" id="{3ED21E08-856C-BB4F-B7B3-CD036F7150AA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orme libre 118">
              <a:extLst>
                <a:ext uri="{FF2B5EF4-FFF2-40B4-BE49-F238E27FC236}">
                  <a16:creationId xmlns:a16="http://schemas.microsoft.com/office/drawing/2014/main" id="{C6332308-F843-ED4E-8F57-9A23371CA14B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Forme libre 119">
              <a:extLst>
                <a:ext uri="{FF2B5EF4-FFF2-40B4-BE49-F238E27FC236}">
                  <a16:creationId xmlns:a16="http://schemas.microsoft.com/office/drawing/2014/main" id="{4E1EC020-09A4-8347-AD44-34D1DFD1398D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1" name="Forme libre 120">
              <a:extLst>
                <a:ext uri="{FF2B5EF4-FFF2-40B4-BE49-F238E27FC236}">
                  <a16:creationId xmlns:a16="http://schemas.microsoft.com/office/drawing/2014/main" id="{D3FFCE33-C99E-944B-8399-B5E085B5942E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2" name="Forme libre 121">
              <a:extLst>
                <a:ext uri="{FF2B5EF4-FFF2-40B4-BE49-F238E27FC236}">
                  <a16:creationId xmlns:a16="http://schemas.microsoft.com/office/drawing/2014/main" id="{8F071F1A-3211-4D4B-9372-EB4710750A9E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3" name="Forme libre 122">
              <a:extLst>
                <a:ext uri="{FF2B5EF4-FFF2-40B4-BE49-F238E27FC236}">
                  <a16:creationId xmlns:a16="http://schemas.microsoft.com/office/drawing/2014/main" id="{57E138F9-63FF-574B-8C8D-A01E903CC3BF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4" name="Forme libre 123">
              <a:extLst>
                <a:ext uri="{FF2B5EF4-FFF2-40B4-BE49-F238E27FC236}">
                  <a16:creationId xmlns:a16="http://schemas.microsoft.com/office/drawing/2014/main" id="{C3D777D8-6DBB-2A4E-AA0C-00FAC39DF0D9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5" name="Forme libre 124">
              <a:extLst>
                <a:ext uri="{FF2B5EF4-FFF2-40B4-BE49-F238E27FC236}">
                  <a16:creationId xmlns:a16="http://schemas.microsoft.com/office/drawing/2014/main" id="{E55F69B3-2129-734B-B989-7FF00F7D1AAD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6" name="Forme libre 125">
              <a:extLst>
                <a:ext uri="{FF2B5EF4-FFF2-40B4-BE49-F238E27FC236}">
                  <a16:creationId xmlns:a16="http://schemas.microsoft.com/office/drawing/2014/main" id="{7794E2C1-56C9-7741-936B-737FB7E93E81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7" name="Forme libre 126">
              <a:extLst>
                <a:ext uri="{FF2B5EF4-FFF2-40B4-BE49-F238E27FC236}">
                  <a16:creationId xmlns:a16="http://schemas.microsoft.com/office/drawing/2014/main" id="{711460F4-D077-2F4D-8132-F83F598AA5A5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8" name="Forme libre 127">
              <a:extLst>
                <a:ext uri="{FF2B5EF4-FFF2-40B4-BE49-F238E27FC236}">
                  <a16:creationId xmlns:a16="http://schemas.microsoft.com/office/drawing/2014/main" id="{E6362527-1799-0C46-AA63-F388D1E09BD6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9" name="Forme libre 128">
              <a:extLst>
                <a:ext uri="{FF2B5EF4-FFF2-40B4-BE49-F238E27FC236}">
                  <a16:creationId xmlns:a16="http://schemas.microsoft.com/office/drawing/2014/main" id="{8DA41100-0004-444D-9C78-9B4BF9217F67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0" name="Forme libre 129">
              <a:extLst>
                <a:ext uri="{FF2B5EF4-FFF2-40B4-BE49-F238E27FC236}">
                  <a16:creationId xmlns:a16="http://schemas.microsoft.com/office/drawing/2014/main" id="{1BE3F812-87AF-AD44-A2C8-5E3E18CE2192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1" name="Forme libre 130">
              <a:extLst>
                <a:ext uri="{FF2B5EF4-FFF2-40B4-BE49-F238E27FC236}">
                  <a16:creationId xmlns:a16="http://schemas.microsoft.com/office/drawing/2014/main" id="{2E364581-0BDE-9247-AE0A-C02F2C00A8C9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orme libre 131">
              <a:extLst>
                <a:ext uri="{FF2B5EF4-FFF2-40B4-BE49-F238E27FC236}">
                  <a16:creationId xmlns:a16="http://schemas.microsoft.com/office/drawing/2014/main" id="{31B208A0-FBD5-354E-8E39-E3E1F882010C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Forme libre 132">
              <a:extLst>
                <a:ext uri="{FF2B5EF4-FFF2-40B4-BE49-F238E27FC236}">
                  <a16:creationId xmlns:a16="http://schemas.microsoft.com/office/drawing/2014/main" id="{F7CDD041-E55C-9747-8874-CADA23646A28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4" name="Forme libre 133">
              <a:extLst>
                <a:ext uri="{FF2B5EF4-FFF2-40B4-BE49-F238E27FC236}">
                  <a16:creationId xmlns:a16="http://schemas.microsoft.com/office/drawing/2014/main" id="{6DE6CF8F-4FBE-5D4A-987F-974F922FD683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5" name="Forme libre 134">
              <a:extLst>
                <a:ext uri="{FF2B5EF4-FFF2-40B4-BE49-F238E27FC236}">
                  <a16:creationId xmlns:a16="http://schemas.microsoft.com/office/drawing/2014/main" id="{F93ACACF-C3A6-2744-872E-B26433E0C029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6" name="Forme libre 135">
              <a:extLst>
                <a:ext uri="{FF2B5EF4-FFF2-40B4-BE49-F238E27FC236}">
                  <a16:creationId xmlns:a16="http://schemas.microsoft.com/office/drawing/2014/main" id="{A0455050-A25E-2F45-ABCB-9C520DE757A9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7" name="Forme libre 136">
              <a:extLst>
                <a:ext uri="{FF2B5EF4-FFF2-40B4-BE49-F238E27FC236}">
                  <a16:creationId xmlns:a16="http://schemas.microsoft.com/office/drawing/2014/main" id="{A4AC82C0-4FC7-744F-A634-6769B6A63D6D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8" name="Forme libre 137">
              <a:extLst>
                <a:ext uri="{FF2B5EF4-FFF2-40B4-BE49-F238E27FC236}">
                  <a16:creationId xmlns:a16="http://schemas.microsoft.com/office/drawing/2014/main" id="{52DF3C68-BF0E-4849-8DC4-0EF37FFADD18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9" name="Forme libre 138">
              <a:extLst>
                <a:ext uri="{FF2B5EF4-FFF2-40B4-BE49-F238E27FC236}">
                  <a16:creationId xmlns:a16="http://schemas.microsoft.com/office/drawing/2014/main" id="{A673983A-D326-0D4F-9598-0D93E8FCD41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0" name="Forme libre 139">
              <a:extLst>
                <a:ext uri="{FF2B5EF4-FFF2-40B4-BE49-F238E27FC236}">
                  <a16:creationId xmlns:a16="http://schemas.microsoft.com/office/drawing/2014/main" id="{EB88E79F-2BD4-6A47-BCB1-C934E262D1D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1" name="Forme libre 140">
              <a:extLst>
                <a:ext uri="{FF2B5EF4-FFF2-40B4-BE49-F238E27FC236}">
                  <a16:creationId xmlns:a16="http://schemas.microsoft.com/office/drawing/2014/main" id="{3323CE76-6A8A-2C4E-91B3-749203FEA3D8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2" name="Forme libre 141">
              <a:extLst>
                <a:ext uri="{FF2B5EF4-FFF2-40B4-BE49-F238E27FC236}">
                  <a16:creationId xmlns:a16="http://schemas.microsoft.com/office/drawing/2014/main" id="{D37788F4-9EC7-484C-96AC-3E9BC0E08676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3" name="Forme libre 142">
              <a:extLst>
                <a:ext uri="{FF2B5EF4-FFF2-40B4-BE49-F238E27FC236}">
                  <a16:creationId xmlns:a16="http://schemas.microsoft.com/office/drawing/2014/main" id="{0399A659-DD21-8243-A5CE-A79742881C79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4" name="Forme libre 143">
              <a:extLst>
                <a:ext uri="{FF2B5EF4-FFF2-40B4-BE49-F238E27FC236}">
                  <a16:creationId xmlns:a16="http://schemas.microsoft.com/office/drawing/2014/main" id="{CB33003D-15B1-0F43-8CBF-3BB71FDE2134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5" name="Forme libre 144">
              <a:extLst>
                <a:ext uri="{FF2B5EF4-FFF2-40B4-BE49-F238E27FC236}">
                  <a16:creationId xmlns:a16="http://schemas.microsoft.com/office/drawing/2014/main" id="{F09A175C-0926-2943-A29C-3BA8FC42B163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6" name="Forme libre 145">
              <a:extLst>
                <a:ext uri="{FF2B5EF4-FFF2-40B4-BE49-F238E27FC236}">
                  <a16:creationId xmlns:a16="http://schemas.microsoft.com/office/drawing/2014/main" id="{CF81D21B-2B66-0549-81B7-120F1AE2525E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7" name="Forme libre 146">
              <a:extLst>
                <a:ext uri="{FF2B5EF4-FFF2-40B4-BE49-F238E27FC236}">
                  <a16:creationId xmlns:a16="http://schemas.microsoft.com/office/drawing/2014/main" id="{B6FF9E1B-3C27-5A4E-BCCB-9700D8F338D2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8" name="Forme libre 147">
              <a:extLst>
                <a:ext uri="{FF2B5EF4-FFF2-40B4-BE49-F238E27FC236}">
                  <a16:creationId xmlns:a16="http://schemas.microsoft.com/office/drawing/2014/main" id="{BD9002F3-6854-D544-B8F6-B9E1BA2F7227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9" name="Forme libre 148">
              <a:extLst>
                <a:ext uri="{FF2B5EF4-FFF2-40B4-BE49-F238E27FC236}">
                  <a16:creationId xmlns:a16="http://schemas.microsoft.com/office/drawing/2014/main" id="{04381DE4-C618-104E-8D39-749975795388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0" name="Forme libre 149">
              <a:extLst>
                <a:ext uri="{FF2B5EF4-FFF2-40B4-BE49-F238E27FC236}">
                  <a16:creationId xmlns:a16="http://schemas.microsoft.com/office/drawing/2014/main" id="{1F23645F-BFE1-5E4D-9892-CA7DC596CA96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1" name="Forme libre 150">
              <a:extLst>
                <a:ext uri="{FF2B5EF4-FFF2-40B4-BE49-F238E27FC236}">
                  <a16:creationId xmlns:a16="http://schemas.microsoft.com/office/drawing/2014/main" id="{5DD52319-B755-A44C-B2BD-C9F45911E2ED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2" name="Forme libre 151">
              <a:extLst>
                <a:ext uri="{FF2B5EF4-FFF2-40B4-BE49-F238E27FC236}">
                  <a16:creationId xmlns:a16="http://schemas.microsoft.com/office/drawing/2014/main" id="{51DFAF91-3220-CD41-B4AA-EEBC57AD4ED3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3" name="Forme libre 152">
              <a:extLst>
                <a:ext uri="{FF2B5EF4-FFF2-40B4-BE49-F238E27FC236}">
                  <a16:creationId xmlns:a16="http://schemas.microsoft.com/office/drawing/2014/main" id="{8B95F4DA-6007-8143-A594-54A916524CB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4" name="Forme libre 153">
              <a:extLst>
                <a:ext uri="{FF2B5EF4-FFF2-40B4-BE49-F238E27FC236}">
                  <a16:creationId xmlns:a16="http://schemas.microsoft.com/office/drawing/2014/main" id="{8BC9B8EB-54D2-5647-9E8A-49278441722B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5" name="Forme libre 154">
              <a:extLst>
                <a:ext uri="{FF2B5EF4-FFF2-40B4-BE49-F238E27FC236}">
                  <a16:creationId xmlns:a16="http://schemas.microsoft.com/office/drawing/2014/main" id="{05638F08-F8E4-9F49-AB16-66E6A698A5BA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6" name="Forme libre 155">
              <a:extLst>
                <a:ext uri="{FF2B5EF4-FFF2-40B4-BE49-F238E27FC236}">
                  <a16:creationId xmlns:a16="http://schemas.microsoft.com/office/drawing/2014/main" id="{80B4F266-6764-2041-A72C-35FF961D38F2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7" name="Forme libre 156">
              <a:extLst>
                <a:ext uri="{FF2B5EF4-FFF2-40B4-BE49-F238E27FC236}">
                  <a16:creationId xmlns:a16="http://schemas.microsoft.com/office/drawing/2014/main" id="{1E5E6A0E-3EA4-004A-BC34-D6E18BBECC8F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8" name="Forme libre 157">
              <a:extLst>
                <a:ext uri="{FF2B5EF4-FFF2-40B4-BE49-F238E27FC236}">
                  <a16:creationId xmlns:a16="http://schemas.microsoft.com/office/drawing/2014/main" id="{E4B2A76E-D76E-5946-9255-8A746AAF8FE9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59" name="Forme libre 158">
              <a:extLst>
                <a:ext uri="{FF2B5EF4-FFF2-40B4-BE49-F238E27FC236}">
                  <a16:creationId xmlns:a16="http://schemas.microsoft.com/office/drawing/2014/main" id="{22A8DDE3-7DC3-ED4F-8F5A-0DEEB0AC4258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0" name="Forme libre 159">
              <a:extLst>
                <a:ext uri="{FF2B5EF4-FFF2-40B4-BE49-F238E27FC236}">
                  <a16:creationId xmlns:a16="http://schemas.microsoft.com/office/drawing/2014/main" id="{14253F20-9C40-3346-9C4A-7243FB63DA62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1" name="Forme libre 160">
              <a:extLst>
                <a:ext uri="{FF2B5EF4-FFF2-40B4-BE49-F238E27FC236}">
                  <a16:creationId xmlns:a16="http://schemas.microsoft.com/office/drawing/2014/main" id="{C5BDFB50-C2C3-F74F-AF56-D71BB9F518D3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2" name="Forme libre 161">
              <a:extLst>
                <a:ext uri="{FF2B5EF4-FFF2-40B4-BE49-F238E27FC236}">
                  <a16:creationId xmlns:a16="http://schemas.microsoft.com/office/drawing/2014/main" id="{532FFDD7-2D8E-594E-BC48-153A240C4385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3" name="Forme libre 162">
              <a:extLst>
                <a:ext uri="{FF2B5EF4-FFF2-40B4-BE49-F238E27FC236}">
                  <a16:creationId xmlns:a16="http://schemas.microsoft.com/office/drawing/2014/main" id="{F9B58706-21E0-8A40-B898-0679D64093A8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4" name="Forme libre 163">
              <a:extLst>
                <a:ext uri="{FF2B5EF4-FFF2-40B4-BE49-F238E27FC236}">
                  <a16:creationId xmlns:a16="http://schemas.microsoft.com/office/drawing/2014/main" id="{8023D267-680B-A441-9FE4-641B0E32C02A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5" name="Forme libre 164">
              <a:extLst>
                <a:ext uri="{FF2B5EF4-FFF2-40B4-BE49-F238E27FC236}">
                  <a16:creationId xmlns:a16="http://schemas.microsoft.com/office/drawing/2014/main" id="{88A65403-9C15-2648-8B4F-733B4DC784C0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6" name="Forme libre 165">
              <a:extLst>
                <a:ext uri="{FF2B5EF4-FFF2-40B4-BE49-F238E27FC236}">
                  <a16:creationId xmlns:a16="http://schemas.microsoft.com/office/drawing/2014/main" id="{01F3AA61-5099-1F42-84B4-754EC206C77A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7" name="Forme libre 166">
              <a:extLst>
                <a:ext uri="{FF2B5EF4-FFF2-40B4-BE49-F238E27FC236}">
                  <a16:creationId xmlns:a16="http://schemas.microsoft.com/office/drawing/2014/main" id="{32FBF620-02BB-9043-A672-A225C774BFFB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8" name="Forme libre 167">
              <a:extLst>
                <a:ext uri="{FF2B5EF4-FFF2-40B4-BE49-F238E27FC236}">
                  <a16:creationId xmlns:a16="http://schemas.microsoft.com/office/drawing/2014/main" id="{570E205D-F561-4446-8D53-FA52BABF2FB5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69" name="Forme libre 168">
              <a:extLst>
                <a:ext uri="{FF2B5EF4-FFF2-40B4-BE49-F238E27FC236}">
                  <a16:creationId xmlns:a16="http://schemas.microsoft.com/office/drawing/2014/main" id="{E60228CF-028B-F949-97BA-50BAC80064D1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0" name="Forme libre 169">
              <a:extLst>
                <a:ext uri="{FF2B5EF4-FFF2-40B4-BE49-F238E27FC236}">
                  <a16:creationId xmlns:a16="http://schemas.microsoft.com/office/drawing/2014/main" id="{96F9B0AF-7548-9648-A805-A7AEB437957A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1" name="Forme libre 170">
              <a:extLst>
                <a:ext uri="{FF2B5EF4-FFF2-40B4-BE49-F238E27FC236}">
                  <a16:creationId xmlns:a16="http://schemas.microsoft.com/office/drawing/2014/main" id="{74D3954E-3BA8-1540-AB8A-19ECEE9A1989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2" name="Forme libre 171">
              <a:extLst>
                <a:ext uri="{FF2B5EF4-FFF2-40B4-BE49-F238E27FC236}">
                  <a16:creationId xmlns:a16="http://schemas.microsoft.com/office/drawing/2014/main" id="{6638C275-4171-4646-9627-78823E75A40A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3" name="Forme libre 172">
              <a:extLst>
                <a:ext uri="{FF2B5EF4-FFF2-40B4-BE49-F238E27FC236}">
                  <a16:creationId xmlns:a16="http://schemas.microsoft.com/office/drawing/2014/main" id="{526FFC3C-D98C-FF4C-B7F4-258F3CB670E0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4" name="Forme libre 173">
              <a:extLst>
                <a:ext uri="{FF2B5EF4-FFF2-40B4-BE49-F238E27FC236}">
                  <a16:creationId xmlns:a16="http://schemas.microsoft.com/office/drawing/2014/main" id="{41E23A72-6765-774F-B56A-A7C0B0C267C8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5" name="Forme libre 174">
              <a:extLst>
                <a:ext uri="{FF2B5EF4-FFF2-40B4-BE49-F238E27FC236}">
                  <a16:creationId xmlns:a16="http://schemas.microsoft.com/office/drawing/2014/main" id="{B2F904E2-0D6A-DE4B-9D7D-576DC6B3387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6" name="Forme libre 175">
              <a:extLst>
                <a:ext uri="{FF2B5EF4-FFF2-40B4-BE49-F238E27FC236}">
                  <a16:creationId xmlns:a16="http://schemas.microsoft.com/office/drawing/2014/main" id="{A4E8E45C-00A5-6249-9D89-46102953640C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7" name="Forme libre 176">
              <a:extLst>
                <a:ext uri="{FF2B5EF4-FFF2-40B4-BE49-F238E27FC236}">
                  <a16:creationId xmlns:a16="http://schemas.microsoft.com/office/drawing/2014/main" id="{AB6D0851-694D-7D4D-A086-7876546D4C9B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8" name="Forme libre 177">
              <a:extLst>
                <a:ext uri="{FF2B5EF4-FFF2-40B4-BE49-F238E27FC236}">
                  <a16:creationId xmlns:a16="http://schemas.microsoft.com/office/drawing/2014/main" id="{B2DAC926-E770-8840-8B4F-0678147AB959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79" name="Forme libre 178">
              <a:extLst>
                <a:ext uri="{FF2B5EF4-FFF2-40B4-BE49-F238E27FC236}">
                  <a16:creationId xmlns:a16="http://schemas.microsoft.com/office/drawing/2014/main" id="{B11C1F1A-B669-AD48-A001-74F3DB26AC46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0" name="Forme libre 179">
              <a:extLst>
                <a:ext uri="{FF2B5EF4-FFF2-40B4-BE49-F238E27FC236}">
                  <a16:creationId xmlns:a16="http://schemas.microsoft.com/office/drawing/2014/main" id="{9E586FB4-3AA7-AE4D-9C5B-BB7147FC1C5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1" name="Forme libre 180">
              <a:extLst>
                <a:ext uri="{FF2B5EF4-FFF2-40B4-BE49-F238E27FC236}">
                  <a16:creationId xmlns:a16="http://schemas.microsoft.com/office/drawing/2014/main" id="{02A66D92-1B8F-FA49-8DE6-C2BAE82DD724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2" name="Forme libre 181">
              <a:extLst>
                <a:ext uri="{FF2B5EF4-FFF2-40B4-BE49-F238E27FC236}">
                  <a16:creationId xmlns:a16="http://schemas.microsoft.com/office/drawing/2014/main" id="{BA6D0EAD-E00A-FF47-85EF-A4F080E68ADA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3" name="Forme libre 182">
              <a:extLst>
                <a:ext uri="{FF2B5EF4-FFF2-40B4-BE49-F238E27FC236}">
                  <a16:creationId xmlns:a16="http://schemas.microsoft.com/office/drawing/2014/main" id="{E2309757-1173-8B40-9083-7F5C68023EAD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4" name="Forme libre 183">
              <a:extLst>
                <a:ext uri="{FF2B5EF4-FFF2-40B4-BE49-F238E27FC236}">
                  <a16:creationId xmlns:a16="http://schemas.microsoft.com/office/drawing/2014/main" id="{10FEC48D-3B4B-6D41-8E6B-2B19F140CDC5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5" name="Forme libre 184">
              <a:extLst>
                <a:ext uri="{FF2B5EF4-FFF2-40B4-BE49-F238E27FC236}">
                  <a16:creationId xmlns:a16="http://schemas.microsoft.com/office/drawing/2014/main" id="{1A20C58E-DD42-8543-ADC6-FEA0170A9068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6" name="Forme libre 185">
              <a:extLst>
                <a:ext uri="{FF2B5EF4-FFF2-40B4-BE49-F238E27FC236}">
                  <a16:creationId xmlns:a16="http://schemas.microsoft.com/office/drawing/2014/main" id="{6EC75C87-A292-114B-85E6-BF236BF66FA7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7" name="Forme libre 186">
              <a:extLst>
                <a:ext uri="{FF2B5EF4-FFF2-40B4-BE49-F238E27FC236}">
                  <a16:creationId xmlns:a16="http://schemas.microsoft.com/office/drawing/2014/main" id="{DE92A72C-6718-BD46-A9FC-323336959E64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8" name="Forme libre 187">
              <a:extLst>
                <a:ext uri="{FF2B5EF4-FFF2-40B4-BE49-F238E27FC236}">
                  <a16:creationId xmlns:a16="http://schemas.microsoft.com/office/drawing/2014/main" id="{F83EEDC0-061A-0D47-8B14-AE73A0A1A71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89" name="Forme libre 188">
              <a:extLst>
                <a:ext uri="{FF2B5EF4-FFF2-40B4-BE49-F238E27FC236}">
                  <a16:creationId xmlns:a16="http://schemas.microsoft.com/office/drawing/2014/main" id="{20C171FB-982C-5944-AD5E-2557599151E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0" name="Forme libre 189">
              <a:extLst>
                <a:ext uri="{FF2B5EF4-FFF2-40B4-BE49-F238E27FC236}">
                  <a16:creationId xmlns:a16="http://schemas.microsoft.com/office/drawing/2014/main" id="{929F7F7F-12C4-7444-B140-970BC367233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1" name="Forme libre 190">
              <a:extLst>
                <a:ext uri="{FF2B5EF4-FFF2-40B4-BE49-F238E27FC236}">
                  <a16:creationId xmlns:a16="http://schemas.microsoft.com/office/drawing/2014/main" id="{17D2396A-F54A-9547-BDA0-045C23E88C00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2" name="Forme libre 191">
              <a:extLst>
                <a:ext uri="{FF2B5EF4-FFF2-40B4-BE49-F238E27FC236}">
                  <a16:creationId xmlns:a16="http://schemas.microsoft.com/office/drawing/2014/main" id="{E5C3CB62-2D49-C44E-9F93-AC729A1DE824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3" name="Forme libre 192">
              <a:extLst>
                <a:ext uri="{FF2B5EF4-FFF2-40B4-BE49-F238E27FC236}">
                  <a16:creationId xmlns:a16="http://schemas.microsoft.com/office/drawing/2014/main" id="{501C6137-C629-064C-9CBC-91FB9CDB68AA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4" name="Forme libre 193">
              <a:extLst>
                <a:ext uri="{FF2B5EF4-FFF2-40B4-BE49-F238E27FC236}">
                  <a16:creationId xmlns:a16="http://schemas.microsoft.com/office/drawing/2014/main" id="{4BCAC1D0-553C-D24F-B032-FAE44D069B7A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5" name="Forme libre 194">
              <a:extLst>
                <a:ext uri="{FF2B5EF4-FFF2-40B4-BE49-F238E27FC236}">
                  <a16:creationId xmlns:a16="http://schemas.microsoft.com/office/drawing/2014/main" id="{F4DEC2B0-9984-3849-9B72-CDDBABE59EEB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6" name="Forme libre 195">
              <a:extLst>
                <a:ext uri="{FF2B5EF4-FFF2-40B4-BE49-F238E27FC236}">
                  <a16:creationId xmlns:a16="http://schemas.microsoft.com/office/drawing/2014/main" id="{A40D58E3-8AA7-9D4A-B966-59CC1E1FBD87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7" name="Forme libre 196">
              <a:extLst>
                <a:ext uri="{FF2B5EF4-FFF2-40B4-BE49-F238E27FC236}">
                  <a16:creationId xmlns:a16="http://schemas.microsoft.com/office/drawing/2014/main" id="{C0505950-041E-7143-AB02-B9F6C8FD5F9E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8" name="Forme libre 197">
              <a:extLst>
                <a:ext uri="{FF2B5EF4-FFF2-40B4-BE49-F238E27FC236}">
                  <a16:creationId xmlns:a16="http://schemas.microsoft.com/office/drawing/2014/main" id="{D8451015-12EF-EC4E-BA5C-72C10E778F7C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99" name="Forme libre 198">
              <a:extLst>
                <a:ext uri="{FF2B5EF4-FFF2-40B4-BE49-F238E27FC236}">
                  <a16:creationId xmlns:a16="http://schemas.microsoft.com/office/drawing/2014/main" id="{15852A7A-FA88-5A4D-807C-15EE6031420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0" name="Forme libre 199">
              <a:extLst>
                <a:ext uri="{FF2B5EF4-FFF2-40B4-BE49-F238E27FC236}">
                  <a16:creationId xmlns:a16="http://schemas.microsoft.com/office/drawing/2014/main" id="{0AB555E0-7341-FD4F-9FB0-2470426FD5E4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1" name="Forme libre 200">
              <a:extLst>
                <a:ext uri="{FF2B5EF4-FFF2-40B4-BE49-F238E27FC236}">
                  <a16:creationId xmlns:a16="http://schemas.microsoft.com/office/drawing/2014/main" id="{C7EF2114-263A-6F4F-BF6C-BEF059B39086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2" name="Forme libre 201">
              <a:extLst>
                <a:ext uri="{FF2B5EF4-FFF2-40B4-BE49-F238E27FC236}">
                  <a16:creationId xmlns:a16="http://schemas.microsoft.com/office/drawing/2014/main" id="{FB0CFFCE-8040-DB41-927F-340F0B05EFE4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3" name="Forme libre 202">
              <a:extLst>
                <a:ext uri="{FF2B5EF4-FFF2-40B4-BE49-F238E27FC236}">
                  <a16:creationId xmlns:a16="http://schemas.microsoft.com/office/drawing/2014/main" id="{7D6F173B-8157-E249-854C-C27DFFB512C3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4" name="Forme libre 203">
              <a:extLst>
                <a:ext uri="{FF2B5EF4-FFF2-40B4-BE49-F238E27FC236}">
                  <a16:creationId xmlns:a16="http://schemas.microsoft.com/office/drawing/2014/main" id="{C226F3D0-3CA6-0D43-A562-1A7B0B607A0C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5" name="Forme libre 204">
              <a:extLst>
                <a:ext uri="{FF2B5EF4-FFF2-40B4-BE49-F238E27FC236}">
                  <a16:creationId xmlns:a16="http://schemas.microsoft.com/office/drawing/2014/main" id="{544E258D-E2E9-9B43-B91F-899D2FC2EB9A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6" name="Forme libre 205">
              <a:extLst>
                <a:ext uri="{FF2B5EF4-FFF2-40B4-BE49-F238E27FC236}">
                  <a16:creationId xmlns:a16="http://schemas.microsoft.com/office/drawing/2014/main" id="{85D44A0F-E5E6-9B46-B5CF-7DBFAD3B55B8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7" name="Forme libre 206">
              <a:extLst>
                <a:ext uri="{FF2B5EF4-FFF2-40B4-BE49-F238E27FC236}">
                  <a16:creationId xmlns:a16="http://schemas.microsoft.com/office/drawing/2014/main" id="{9D238918-FEF6-624A-8E66-02FC28DA6205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8" name="Forme libre 207">
              <a:extLst>
                <a:ext uri="{FF2B5EF4-FFF2-40B4-BE49-F238E27FC236}">
                  <a16:creationId xmlns:a16="http://schemas.microsoft.com/office/drawing/2014/main" id="{1B5C544D-A6C1-0749-AA0A-1D93FD850C72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09" name="Forme libre 208">
              <a:extLst>
                <a:ext uri="{FF2B5EF4-FFF2-40B4-BE49-F238E27FC236}">
                  <a16:creationId xmlns:a16="http://schemas.microsoft.com/office/drawing/2014/main" id="{E46CDF9A-827C-D040-AFA9-EF517D33B47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0" name="Forme libre 209">
              <a:extLst>
                <a:ext uri="{FF2B5EF4-FFF2-40B4-BE49-F238E27FC236}">
                  <a16:creationId xmlns:a16="http://schemas.microsoft.com/office/drawing/2014/main" id="{1D25B189-E039-764B-9977-1543A1BE8CF8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1" name="Forme libre 210">
              <a:extLst>
                <a:ext uri="{FF2B5EF4-FFF2-40B4-BE49-F238E27FC236}">
                  <a16:creationId xmlns:a16="http://schemas.microsoft.com/office/drawing/2014/main" id="{F4120920-2644-0F47-A5CE-D860252280D0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2" name="Forme libre 211">
              <a:extLst>
                <a:ext uri="{FF2B5EF4-FFF2-40B4-BE49-F238E27FC236}">
                  <a16:creationId xmlns:a16="http://schemas.microsoft.com/office/drawing/2014/main" id="{74EA4888-5137-FD41-B36C-18EE66081659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3" name="Forme libre 212">
              <a:extLst>
                <a:ext uri="{FF2B5EF4-FFF2-40B4-BE49-F238E27FC236}">
                  <a16:creationId xmlns:a16="http://schemas.microsoft.com/office/drawing/2014/main" id="{6C9DA636-FCF7-7F4A-81B9-75AE77942007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4" name="Forme libre 213">
              <a:extLst>
                <a:ext uri="{FF2B5EF4-FFF2-40B4-BE49-F238E27FC236}">
                  <a16:creationId xmlns:a16="http://schemas.microsoft.com/office/drawing/2014/main" id="{CB420E3C-5A37-8749-BBDA-C43F8A84030C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5" name="Forme libre 214">
              <a:extLst>
                <a:ext uri="{FF2B5EF4-FFF2-40B4-BE49-F238E27FC236}">
                  <a16:creationId xmlns:a16="http://schemas.microsoft.com/office/drawing/2014/main" id="{02E2FA4A-6E36-794A-87EE-D429EA7435BD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6" name="Forme libre 215">
              <a:extLst>
                <a:ext uri="{FF2B5EF4-FFF2-40B4-BE49-F238E27FC236}">
                  <a16:creationId xmlns:a16="http://schemas.microsoft.com/office/drawing/2014/main" id="{235A5793-8115-E64E-B87C-CF68B40E45D3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7" name="Forme libre 216">
              <a:extLst>
                <a:ext uri="{FF2B5EF4-FFF2-40B4-BE49-F238E27FC236}">
                  <a16:creationId xmlns:a16="http://schemas.microsoft.com/office/drawing/2014/main" id="{3299B19A-A4F8-154C-ACA9-1931B220AECC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8" name="Forme libre 217">
              <a:extLst>
                <a:ext uri="{FF2B5EF4-FFF2-40B4-BE49-F238E27FC236}">
                  <a16:creationId xmlns:a16="http://schemas.microsoft.com/office/drawing/2014/main" id="{C89940AF-3E9D-9441-BBF5-519471D32DC9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9" name="Forme libre 218">
              <a:extLst>
                <a:ext uri="{FF2B5EF4-FFF2-40B4-BE49-F238E27FC236}">
                  <a16:creationId xmlns:a16="http://schemas.microsoft.com/office/drawing/2014/main" id="{B78C9912-2DFB-A148-97CC-1BA2430A5084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0" name="Forme libre 219">
              <a:extLst>
                <a:ext uri="{FF2B5EF4-FFF2-40B4-BE49-F238E27FC236}">
                  <a16:creationId xmlns:a16="http://schemas.microsoft.com/office/drawing/2014/main" id="{B22DB41D-671E-A64E-A5A3-E445CEAB30BE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1" name="Forme libre 220">
              <a:extLst>
                <a:ext uri="{FF2B5EF4-FFF2-40B4-BE49-F238E27FC236}">
                  <a16:creationId xmlns:a16="http://schemas.microsoft.com/office/drawing/2014/main" id="{A44D4DA5-B40C-AC43-8AC8-9ADC4FD4262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2" name="Forme libre 221">
              <a:extLst>
                <a:ext uri="{FF2B5EF4-FFF2-40B4-BE49-F238E27FC236}">
                  <a16:creationId xmlns:a16="http://schemas.microsoft.com/office/drawing/2014/main" id="{5C204857-A439-A144-A31A-BCD2E1E997F4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3" name="Forme libre 222">
              <a:extLst>
                <a:ext uri="{FF2B5EF4-FFF2-40B4-BE49-F238E27FC236}">
                  <a16:creationId xmlns:a16="http://schemas.microsoft.com/office/drawing/2014/main" id="{4CBA950F-BFAE-FE41-AD74-8F623E53690B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4" name="Forme libre 223">
              <a:extLst>
                <a:ext uri="{FF2B5EF4-FFF2-40B4-BE49-F238E27FC236}">
                  <a16:creationId xmlns:a16="http://schemas.microsoft.com/office/drawing/2014/main" id="{3DBF4194-3DAC-2146-A97E-2EFB962862C0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5" name="Forme libre 224">
              <a:extLst>
                <a:ext uri="{FF2B5EF4-FFF2-40B4-BE49-F238E27FC236}">
                  <a16:creationId xmlns:a16="http://schemas.microsoft.com/office/drawing/2014/main" id="{4209842F-F6D1-A442-AF8B-6A989E06DF76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6" name="Forme libre 225">
              <a:extLst>
                <a:ext uri="{FF2B5EF4-FFF2-40B4-BE49-F238E27FC236}">
                  <a16:creationId xmlns:a16="http://schemas.microsoft.com/office/drawing/2014/main" id="{B04F6744-844E-DA44-9C73-B16584796C10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7" name="Forme libre 226">
              <a:extLst>
                <a:ext uri="{FF2B5EF4-FFF2-40B4-BE49-F238E27FC236}">
                  <a16:creationId xmlns:a16="http://schemas.microsoft.com/office/drawing/2014/main" id="{A37B88E9-428E-4848-9B81-2E0AFA110B38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8" name="Forme libre 227">
              <a:extLst>
                <a:ext uri="{FF2B5EF4-FFF2-40B4-BE49-F238E27FC236}">
                  <a16:creationId xmlns:a16="http://schemas.microsoft.com/office/drawing/2014/main" id="{ED0C4646-271A-B74A-8D5A-D0BC0CF32F63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9" name="Forme libre 228">
              <a:extLst>
                <a:ext uri="{FF2B5EF4-FFF2-40B4-BE49-F238E27FC236}">
                  <a16:creationId xmlns:a16="http://schemas.microsoft.com/office/drawing/2014/main" id="{D3927946-CCAA-A242-8FAF-967EF2FBA164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0" name="Forme libre 229">
              <a:extLst>
                <a:ext uri="{FF2B5EF4-FFF2-40B4-BE49-F238E27FC236}">
                  <a16:creationId xmlns:a16="http://schemas.microsoft.com/office/drawing/2014/main" id="{3B3E9588-7979-2D40-92BA-B854F49767A9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1" name="Forme libre 230">
              <a:extLst>
                <a:ext uri="{FF2B5EF4-FFF2-40B4-BE49-F238E27FC236}">
                  <a16:creationId xmlns:a16="http://schemas.microsoft.com/office/drawing/2014/main" id="{F8075BD7-8AFB-8A40-B352-61952B9A3501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2" name="Forme libre 231">
              <a:extLst>
                <a:ext uri="{FF2B5EF4-FFF2-40B4-BE49-F238E27FC236}">
                  <a16:creationId xmlns:a16="http://schemas.microsoft.com/office/drawing/2014/main" id="{9ECE47DD-5332-8343-8D0E-94D7629AE0B5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3" name="Forme libre 232">
              <a:extLst>
                <a:ext uri="{FF2B5EF4-FFF2-40B4-BE49-F238E27FC236}">
                  <a16:creationId xmlns:a16="http://schemas.microsoft.com/office/drawing/2014/main" id="{F5298C59-48A6-7344-87C2-187C9B817797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4" name="Forme libre 233">
              <a:extLst>
                <a:ext uri="{FF2B5EF4-FFF2-40B4-BE49-F238E27FC236}">
                  <a16:creationId xmlns:a16="http://schemas.microsoft.com/office/drawing/2014/main" id="{4FE7FB10-0D37-844C-BD53-49642A745F71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5" name="Forme libre 234">
              <a:extLst>
                <a:ext uri="{FF2B5EF4-FFF2-40B4-BE49-F238E27FC236}">
                  <a16:creationId xmlns:a16="http://schemas.microsoft.com/office/drawing/2014/main" id="{18AA5B8F-9700-F045-9F3F-40CC827044F5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6" name="Forme libre 235">
              <a:extLst>
                <a:ext uri="{FF2B5EF4-FFF2-40B4-BE49-F238E27FC236}">
                  <a16:creationId xmlns:a16="http://schemas.microsoft.com/office/drawing/2014/main" id="{166CF37C-A879-2844-B18E-A305916101B1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7" name="Forme libre 236">
              <a:extLst>
                <a:ext uri="{FF2B5EF4-FFF2-40B4-BE49-F238E27FC236}">
                  <a16:creationId xmlns:a16="http://schemas.microsoft.com/office/drawing/2014/main" id="{DCBD3DF2-8BE6-FD4D-AC93-485A96A98F22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8" name="Forme libre 237">
              <a:extLst>
                <a:ext uri="{FF2B5EF4-FFF2-40B4-BE49-F238E27FC236}">
                  <a16:creationId xmlns:a16="http://schemas.microsoft.com/office/drawing/2014/main" id="{06DCDA2F-DC52-EB4D-9177-C164FC9E9BDE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39" name="Forme libre 238">
              <a:extLst>
                <a:ext uri="{FF2B5EF4-FFF2-40B4-BE49-F238E27FC236}">
                  <a16:creationId xmlns:a16="http://schemas.microsoft.com/office/drawing/2014/main" id="{87D7EDE8-2D41-784C-9617-CB06D33DDDF1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0" name="Forme libre 239">
              <a:extLst>
                <a:ext uri="{FF2B5EF4-FFF2-40B4-BE49-F238E27FC236}">
                  <a16:creationId xmlns:a16="http://schemas.microsoft.com/office/drawing/2014/main" id="{93C60D6D-D013-224E-B313-FC8D1692BF0D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1" name="Forme libre 240">
              <a:extLst>
                <a:ext uri="{FF2B5EF4-FFF2-40B4-BE49-F238E27FC236}">
                  <a16:creationId xmlns:a16="http://schemas.microsoft.com/office/drawing/2014/main" id="{4D409F6F-E016-7E44-A880-92AD86B421F4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2" name="Forme libre 241">
              <a:extLst>
                <a:ext uri="{FF2B5EF4-FFF2-40B4-BE49-F238E27FC236}">
                  <a16:creationId xmlns:a16="http://schemas.microsoft.com/office/drawing/2014/main" id="{2E50F408-5E9B-2E46-AEC5-6BC2AA70F7D5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3" name="Forme libre 242">
              <a:extLst>
                <a:ext uri="{FF2B5EF4-FFF2-40B4-BE49-F238E27FC236}">
                  <a16:creationId xmlns:a16="http://schemas.microsoft.com/office/drawing/2014/main" id="{D28C6AF6-036E-064D-9EED-7A1F855AA248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4" name="Forme libre 243">
              <a:extLst>
                <a:ext uri="{FF2B5EF4-FFF2-40B4-BE49-F238E27FC236}">
                  <a16:creationId xmlns:a16="http://schemas.microsoft.com/office/drawing/2014/main" id="{B562C199-57E1-AD40-AF06-83C402AD4601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5" name="Forme libre 244">
              <a:extLst>
                <a:ext uri="{FF2B5EF4-FFF2-40B4-BE49-F238E27FC236}">
                  <a16:creationId xmlns:a16="http://schemas.microsoft.com/office/drawing/2014/main" id="{B5AD15C0-8266-8640-B29E-FFF26BB097BF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6" name="Forme libre 245">
              <a:extLst>
                <a:ext uri="{FF2B5EF4-FFF2-40B4-BE49-F238E27FC236}">
                  <a16:creationId xmlns:a16="http://schemas.microsoft.com/office/drawing/2014/main" id="{7BC9D361-4D65-BA42-963F-A238E98F4924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7" name="Forme libre 246">
              <a:extLst>
                <a:ext uri="{FF2B5EF4-FFF2-40B4-BE49-F238E27FC236}">
                  <a16:creationId xmlns:a16="http://schemas.microsoft.com/office/drawing/2014/main" id="{1656EEA4-A978-7347-B832-C68EE427364E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8" name="Forme libre 247">
              <a:extLst>
                <a:ext uri="{FF2B5EF4-FFF2-40B4-BE49-F238E27FC236}">
                  <a16:creationId xmlns:a16="http://schemas.microsoft.com/office/drawing/2014/main" id="{6ACC96FF-239F-624E-8D08-D2D22A19BD52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49" name="Forme libre 248">
              <a:extLst>
                <a:ext uri="{FF2B5EF4-FFF2-40B4-BE49-F238E27FC236}">
                  <a16:creationId xmlns:a16="http://schemas.microsoft.com/office/drawing/2014/main" id="{3F7FDC5C-A1C7-0044-A709-36E04F07703D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0" name="Forme libre 249">
              <a:extLst>
                <a:ext uri="{FF2B5EF4-FFF2-40B4-BE49-F238E27FC236}">
                  <a16:creationId xmlns:a16="http://schemas.microsoft.com/office/drawing/2014/main" id="{D38B2FDF-FB29-EA40-AF47-9A4C293D2DD9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1" name="Forme libre 250">
              <a:extLst>
                <a:ext uri="{FF2B5EF4-FFF2-40B4-BE49-F238E27FC236}">
                  <a16:creationId xmlns:a16="http://schemas.microsoft.com/office/drawing/2014/main" id="{63B7556E-C304-4D4A-86AB-0965A537FCAE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2" name="Forme libre 251">
              <a:extLst>
                <a:ext uri="{FF2B5EF4-FFF2-40B4-BE49-F238E27FC236}">
                  <a16:creationId xmlns:a16="http://schemas.microsoft.com/office/drawing/2014/main" id="{4D33BDA6-6AB7-F149-A260-4D8F71DE9343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3" name="Forme libre 252">
              <a:extLst>
                <a:ext uri="{FF2B5EF4-FFF2-40B4-BE49-F238E27FC236}">
                  <a16:creationId xmlns:a16="http://schemas.microsoft.com/office/drawing/2014/main" id="{4042BC05-E9F0-4B44-8A49-7B859359B7B0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4" name="Forme libre 253">
              <a:extLst>
                <a:ext uri="{FF2B5EF4-FFF2-40B4-BE49-F238E27FC236}">
                  <a16:creationId xmlns:a16="http://schemas.microsoft.com/office/drawing/2014/main" id="{6ED6AAE5-405E-224F-A487-5D9779ABFA7A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5" name="Forme libre 254">
              <a:extLst>
                <a:ext uri="{FF2B5EF4-FFF2-40B4-BE49-F238E27FC236}">
                  <a16:creationId xmlns:a16="http://schemas.microsoft.com/office/drawing/2014/main" id="{55AAF95D-6C92-3140-AA2B-E6D6D9FA9501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6" name="Forme libre 255">
              <a:extLst>
                <a:ext uri="{FF2B5EF4-FFF2-40B4-BE49-F238E27FC236}">
                  <a16:creationId xmlns:a16="http://schemas.microsoft.com/office/drawing/2014/main" id="{D89322A0-3325-E242-92B4-60D5CFB9954E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7" name="Forme libre 256">
              <a:extLst>
                <a:ext uri="{FF2B5EF4-FFF2-40B4-BE49-F238E27FC236}">
                  <a16:creationId xmlns:a16="http://schemas.microsoft.com/office/drawing/2014/main" id="{CDC4A7AB-F1E3-9E47-AABA-09680A9AC690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8" name="Forme libre 257">
              <a:extLst>
                <a:ext uri="{FF2B5EF4-FFF2-40B4-BE49-F238E27FC236}">
                  <a16:creationId xmlns:a16="http://schemas.microsoft.com/office/drawing/2014/main" id="{5A850B34-909D-004B-8F35-3DFBC7109433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59" name="Forme libre 258">
              <a:extLst>
                <a:ext uri="{FF2B5EF4-FFF2-40B4-BE49-F238E27FC236}">
                  <a16:creationId xmlns:a16="http://schemas.microsoft.com/office/drawing/2014/main" id="{5B6FF27F-CECB-0C48-8D69-5B73231A0C3E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0" name="Forme libre 259">
              <a:extLst>
                <a:ext uri="{FF2B5EF4-FFF2-40B4-BE49-F238E27FC236}">
                  <a16:creationId xmlns:a16="http://schemas.microsoft.com/office/drawing/2014/main" id="{EBE38705-531F-C941-9D4A-C95F986213C2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1" name="Forme libre 260">
              <a:extLst>
                <a:ext uri="{FF2B5EF4-FFF2-40B4-BE49-F238E27FC236}">
                  <a16:creationId xmlns:a16="http://schemas.microsoft.com/office/drawing/2014/main" id="{9CBAB6CD-5195-FF45-9D6B-FBE1E60CAEBE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2" name="Forme libre 261">
              <a:extLst>
                <a:ext uri="{FF2B5EF4-FFF2-40B4-BE49-F238E27FC236}">
                  <a16:creationId xmlns:a16="http://schemas.microsoft.com/office/drawing/2014/main" id="{A7CD588F-1F8C-6547-AD1C-94A19EAAAEF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3" name="Forme libre 262">
              <a:extLst>
                <a:ext uri="{FF2B5EF4-FFF2-40B4-BE49-F238E27FC236}">
                  <a16:creationId xmlns:a16="http://schemas.microsoft.com/office/drawing/2014/main" id="{3EF04632-2417-0942-8BC2-4DCFF455A70A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4" name="Forme libre 263">
              <a:extLst>
                <a:ext uri="{FF2B5EF4-FFF2-40B4-BE49-F238E27FC236}">
                  <a16:creationId xmlns:a16="http://schemas.microsoft.com/office/drawing/2014/main" id="{9AEA2CC9-2B06-7145-AB89-0DA7B8E90E69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5" name="Forme libre 264">
              <a:extLst>
                <a:ext uri="{FF2B5EF4-FFF2-40B4-BE49-F238E27FC236}">
                  <a16:creationId xmlns:a16="http://schemas.microsoft.com/office/drawing/2014/main" id="{26F179FD-04B2-6943-B926-BFDBF4705A54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6" name="Forme libre 265">
              <a:extLst>
                <a:ext uri="{FF2B5EF4-FFF2-40B4-BE49-F238E27FC236}">
                  <a16:creationId xmlns:a16="http://schemas.microsoft.com/office/drawing/2014/main" id="{77FB7219-4DF0-3D44-BFBE-CF0926910F47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7" name="Forme libre 266">
              <a:extLst>
                <a:ext uri="{FF2B5EF4-FFF2-40B4-BE49-F238E27FC236}">
                  <a16:creationId xmlns:a16="http://schemas.microsoft.com/office/drawing/2014/main" id="{B8FFBF50-5428-1446-BC0C-AA40F0F65EB0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8" name="Forme libre 267">
              <a:extLst>
                <a:ext uri="{FF2B5EF4-FFF2-40B4-BE49-F238E27FC236}">
                  <a16:creationId xmlns:a16="http://schemas.microsoft.com/office/drawing/2014/main" id="{1DAE38A6-2589-5140-9F2B-F831E46AAD97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69" name="Forme libre 268">
              <a:extLst>
                <a:ext uri="{FF2B5EF4-FFF2-40B4-BE49-F238E27FC236}">
                  <a16:creationId xmlns:a16="http://schemas.microsoft.com/office/drawing/2014/main" id="{587DA212-5A67-2243-B13E-1F06BD31CF0B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0" name="Forme libre 269">
              <a:extLst>
                <a:ext uri="{FF2B5EF4-FFF2-40B4-BE49-F238E27FC236}">
                  <a16:creationId xmlns:a16="http://schemas.microsoft.com/office/drawing/2014/main" id="{5DAF757C-2D00-BF44-A6EB-B2151141DD1F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1" name="Forme libre 270">
              <a:extLst>
                <a:ext uri="{FF2B5EF4-FFF2-40B4-BE49-F238E27FC236}">
                  <a16:creationId xmlns:a16="http://schemas.microsoft.com/office/drawing/2014/main" id="{A67A03AA-5FF9-D84D-B5DE-6C93797B1680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2" name="Forme libre 271">
              <a:extLst>
                <a:ext uri="{FF2B5EF4-FFF2-40B4-BE49-F238E27FC236}">
                  <a16:creationId xmlns:a16="http://schemas.microsoft.com/office/drawing/2014/main" id="{0C728DA8-661F-D445-95F7-55491A7B0E20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3" name="Forme libre 272">
              <a:extLst>
                <a:ext uri="{FF2B5EF4-FFF2-40B4-BE49-F238E27FC236}">
                  <a16:creationId xmlns:a16="http://schemas.microsoft.com/office/drawing/2014/main" id="{5CA9DDE8-E3F3-A44D-877E-574FCB0A2898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4" name="Forme libre 273">
              <a:extLst>
                <a:ext uri="{FF2B5EF4-FFF2-40B4-BE49-F238E27FC236}">
                  <a16:creationId xmlns:a16="http://schemas.microsoft.com/office/drawing/2014/main" id="{29E82D71-D2A7-B84F-A99A-131FABB7C2F4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5" name="Forme libre 274">
              <a:extLst>
                <a:ext uri="{FF2B5EF4-FFF2-40B4-BE49-F238E27FC236}">
                  <a16:creationId xmlns:a16="http://schemas.microsoft.com/office/drawing/2014/main" id="{3B26A848-32E1-3149-807C-1970B00B965C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6" name="Forme libre 275">
              <a:extLst>
                <a:ext uri="{FF2B5EF4-FFF2-40B4-BE49-F238E27FC236}">
                  <a16:creationId xmlns:a16="http://schemas.microsoft.com/office/drawing/2014/main" id="{29A22F8E-7529-3E41-9A02-A6BD1F19DCC5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7" name="Forme libre 276">
              <a:extLst>
                <a:ext uri="{FF2B5EF4-FFF2-40B4-BE49-F238E27FC236}">
                  <a16:creationId xmlns:a16="http://schemas.microsoft.com/office/drawing/2014/main" id="{CF26B56F-C752-4443-9225-5283103A9E1E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8" name="Forme libre 277">
              <a:extLst>
                <a:ext uri="{FF2B5EF4-FFF2-40B4-BE49-F238E27FC236}">
                  <a16:creationId xmlns:a16="http://schemas.microsoft.com/office/drawing/2014/main" id="{CA95D47C-567E-A44C-B74C-14642CDEA0A0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79" name="Forme libre 278">
              <a:extLst>
                <a:ext uri="{FF2B5EF4-FFF2-40B4-BE49-F238E27FC236}">
                  <a16:creationId xmlns:a16="http://schemas.microsoft.com/office/drawing/2014/main" id="{08736F60-569D-8E44-A928-53F937EEEED4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0" name="Forme libre 279">
              <a:extLst>
                <a:ext uri="{FF2B5EF4-FFF2-40B4-BE49-F238E27FC236}">
                  <a16:creationId xmlns:a16="http://schemas.microsoft.com/office/drawing/2014/main" id="{098526D6-97AB-9E49-91FE-E33814E212CA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1" name="Forme libre 280">
              <a:extLst>
                <a:ext uri="{FF2B5EF4-FFF2-40B4-BE49-F238E27FC236}">
                  <a16:creationId xmlns:a16="http://schemas.microsoft.com/office/drawing/2014/main" id="{C9F1D44E-E4D7-A140-81BA-933395EC91EF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2" name="Forme libre 281">
              <a:extLst>
                <a:ext uri="{FF2B5EF4-FFF2-40B4-BE49-F238E27FC236}">
                  <a16:creationId xmlns:a16="http://schemas.microsoft.com/office/drawing/2014/main" id="{97DA72C6-60FF-DD4A-8B38-195CE5456320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3" name="Forme libre 282">
              <a:extLst>
                <a:ext uri="{FF2B5EF4-FFF2-40B4-BE49-F238E27FC236}">
                  <a16:creationId xmlns:a16="http://schemas.microsoft.com/office/drawing/2014/main" id="{BB352CAD-6CD4-5342-BEFD-C6F18828F576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4" name="Forme libre 283">
              <a:extLst>
                <a:ext uri="{FF2B5EF4-FFF2-40B4-BE49-F238E27FC236}">
                  <a16:creationId xmlns:a16="http://schemas.microsoft.com/office/drawing/2014/main" id="{0058DFEB-C7A3-6643-8AB9-5206D6947CD1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5" name="Forme libre 284">
              <a:extLst>
                <a:ext uri="{FF2B5EF4-FFF2-40B4-BE49-F238E27FC236}">
                  <a16:creationId xmlns:a16="http://schemas.microsoft.com/office/drawing/2014/main" id="{B1055E49-C19B-E743-A45C-4F57E02E4C93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6" name="Forme libre 285">
              <a:extLst>
                <a:ext uri="{FF2B5EF4-FFF2-40B4-BE49-F238E27FC236}">
                  <a16:creationId xmlns:a16="http://schemas.microsoft.com/office/drawing/2014/main" id="{8140102A-F204-C349-9722-11AAE8F5BE6C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7" name="Forme libre 286">
              <a:extLst>
                <a:ext uri="{FF2B5EF4-FFF2-40B4-BE49-F238E27FC236}">
                  <a16:creationId xmlns:a16="http://schemas.microsoft.com/office/drawing/2014/main" id="{EEE12E4E-F4A8-7A47-8EE1-75C98E86B85C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8" name="Forme libre 287">
              <a:extLst>
                <a:ext uri="{FF2B5EF4-FFF2-40B4-BE49-F238E27FC236}">
                  <a16:creationId xmlns:a16="http://schemas.microsoft.com/office/drawing/2014/main" id="{A75CA79E-E70B-2142-BBC7-8D623CE841AE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9" name="Forme libre 288">
              <a:extLst>
                <a:ext uri="{FF2B5EF4-FFF2-40B4-BE49-F238E27FC236}">
                  <a16:creationId xmlns:a16="http://schemas.microsoft.com/office/drawing/2014/main" id="{9D418ED0-7FA4-A942-8994-474249550EAE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0" name="Forme libre 289">
              <a:extLst>
                <a:ext uri="{FF2B5EF4-FFF2-40B4-BE49-F238E27FC236}">
                  <a16:creationId xmlns:a16="http://schemas.microsoft.com/office/drawing/2014/main" id="{B09ABD6F-D2A4-6747-A32C-8CAACC53760E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1" name="Forme libre 290">
              <a:extLst>
                <a:ext uri="{FF2B5EF4-FFF2-40B4-BE49-F238E27FC236}">
                  <a16:creationId xmlns:a16="http://schemas.microsoft.com/office/drawing/2014/main" id="{C2DE4CE4-06C2-9945-B2DC-130BA8A321A8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2" name="Forme libre 291">
              <a:extLst>
                <a:ext uri="{FF2B5EF4-FFF2-40B4-BE49-F238E27FC236}">
                  <a16:creationId xmlns:a16="http://schemas.microsoft.com/office/drawing/2014/main" id="{ED1A6517-609D-E848-B4E7-B71CE2865C09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CE4BCDEB-52DF-154E-AC6C-7EB9262F51D5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D7917BA5-DF4D-C84A-9A90-2EFA761D8D62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cteur droit 296">
              <a:extLst>
                <a:ext uri="{FF2B5EF4-FFF2-40B4-BE49-F238E27FC236}">
                  <a16:creationId xmlns:a16="http://schemas.microsoft.com/office/drawing/2014/main" id="{F654E5FC-EAF7-BD40-89FB-EEF8857C192D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Connecteur droit 297">
              <a:extLst>
                <a:ext uri="{FF2B5EF4-FFF2-40B4-BE49-F238E27FC236}">
                  <a16:creationId xmlns:a16="http://schemas.microsoft.com/office/drawing/2014/main" id="{B22DE44B-FBA9-8041-AD53-0D6504400527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Connecteur droit 298">
              <a:extLst>
                <a:ext uri="{FF2B5EF4-FFF2-40B4-BE49-F238E27FC236}">
                  <a16:creationId xmlns:a16="http://schemas.microsoft.com/office/drawing/2014/main" id="{5689122D-4E43-DC45-8E0C-39967C2673B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raphique 318">
            <a:extLst>
              <a:ext uri="{FF2B5EF4-FFF2-40B4-BE49-F238E27FC236}">
                <a16:creationId xmlns:a16="http://schemas.microsoft.com/office/drawing/2014/main" id="{11A72884-1EBF-6D4C-9132-AFF6F5B28D20}"/>
              </a:ext>
            </a:extLst>
          </p:cNvPr>
          <p:cNvSpPr/>
          <p:nvPr userDrawn="1"/>
        </p:nvSpPr>
        <p:spPr>
          <a:xfrm>
            <a:off x="11414400" y="5306400"/>
            <a:ext cx="777600" cy="777600"/>
          </a:xfrm>
          <a:custGeom>
            <a:avLst/>
            <a:gdLst>
              <a:gd name="connsiteX0" fmla="*/ 1196285 w 1196832"/>
              <a:gd name="connsiteY0" fmla="*/ 4093699 h 4093961"/>
              <a:gd name="connsiteX1" fmla="*/ 1196285 w 1196832"/>
              <a:gd name="connsiteY1" fmla="*/ -262 h 4093961"/>
              <a:gd name="connsiteX2" fmla="*/ 1136385 w 1196832"/>
              <a:gd name="connsiteY2" fmla="*/ 4093699 h 4093961"/>
              <a:gd name="connsiteX3" fmla="*/ 1136385 w 1196832"/>
              <a:gd name="connsiteY3" fmla="*/ -262 h 4093961"/>
              <a:gd name="connsiteX4" fmla="*/ 1076614 w 1196832"/>
              <a:gd name="connsiteY4" fmla="*/ 4093699 h 4093961"/>
              <a:gd name="connsiteX5" fmla="*/ 1076614 w 1196832"/>
              <a:gd name="connsiteY5" fmla="*/ -262 h 4093961"/>
              <a:gd name="connsiteX6" fmla="*/ 1016714 w 1196832"/>
              <a:gd name="connsiteY6" fmla="*/ 4093699 h 4093961"/>
              <a:gd name="connsiteX7" fmla="*/ 1016714 w 1196832"/>
              <a:gd name="connsiteY7" fmla="*/ -262 h 4093961"/>
              <a:gd name="connsiteX8" fmla="*/ 956944 w 1196832"/>
              <a:gd name="connsiteY8" fmla="*/ 4093699 h 4093961"/>
              <a:gd name="connsiteX9" fmla="*/ 956944 w 1196832"/>
              <a:gd name="connsiteY9" fmla="*/ -262 h 4093961"/>
              <a:gd name="connsiteX10" fmla="*/ 897044 w 1196832"/>
              <a:gd name="connsiteY10" fmla="*/ 4093699 h 4093961"/>
              <a:gd name="connsiteX11" fmla="*/ 897044 w 1196832"/>
              <a:gd name="connsiteY11" fmla="*/ -262 h 4093961"/>
              <a:gd name="connsiteX12" fmla="*/ 837274 w 1196832"/>
              <a:gd name="connsiteY12" fmla="*/ 4093699 h 4093961"/>
              <a:gd name="connsiteX13" fmla="*/ 837274 w 1196832"/>
              <a:gd name="connsiteY13" fmla="*/ -262 h 4093961"/>
              <a:gd name="connsiteX14" fmla="*/ 777374 w 1196832"/>
              <a:gd name="connsiteY14" fmla="*/ 4093699 h 4093961"/>
              <a:gd name="connsiteX15" fmla="*/ 777374 w 1196832"/>
              <a:gd name="connsiteY15" fmla="*/ -262 h 4093961"/>
              <a:gd name="connsiteX16" fmla="*/ 717602 w 1196832"/>
              <a:gd name="connsiteY16" fmla="*/ 4093699 h 4093961"/>
              <a:gd name="connsiteX17" fmla="*/ 717602 w 1196832"/>
              <a:gd name="connsiteY17" fmla="*/ -262 h 4093961"/>
              <a:gd name="connsiteX18" fmla="*/ 657832 w 1196832"/>
              <a:gd name="connsiteY18" fmla="*/ 4093699 h 4093961"/>
              <a:gd name="connsiteX19" fmla="*/ 657832 w 1196832"/>
              <a:gd name="connsiteY19" fmla="*/ -262 h 4093961"/>
              <a:gd name="connsiteX20" fmla="*/ 597932 w 1196832"/>
              <a:gd name="connsiteY20" fmla="*/ 4093699 h 4093961"/>
              <a:gd name="connsiteX21" fmla="*/ 597932 w 1196832"/>
              <a:gd name="connsiteY21" fmla="*/ -262 h 4093961"/>
              <a:gd name="connsiteX22" fmla="*/ 538162 w 1196832"/>
              <a:gd name="connsiteY22" fmla="*/ 4093699 h 4093961"/>
              <a:gd name="connsiteX23" fmla="*/ 538162 w 1196832"/>
              <a:gd name="connsiteY23" fmla="*/ -262 h 4093961"/>
              <a:gd name="connsiteX24" fmla="*/ 478262 w 1196832"/>
              <a:gd name="connsiteY24" fmla="*/ 4093699 h 4093961"/>
              <a:gd name="connsiteX25" fmla="*/ 478262 w 1196832"/>
              <a:gd name="connsiteY25" fmla="*/ -262 h 4093961"/>
              <a:gd name="connsiteX26" fmla="*/ 419134 w 1196832"/>
              <a:gd name="connsiteY26" fmla="*/ 4093699 h 4093961"/>
              <a:gd name="connsiteX27" fmla="*/ 419134 w 1196832"/>
              <a:gd name="connsiteY27" fmla="*/ -262 h 4093961"/>
              <a:gd name="connsiteX28" fmla="*/ 359235 w 1196832"/>
              <a:gd name="connsiteY28" fmla="*/ 4093699 h 4093961"/>
              <a:gd name="connsiteX29" fmla="*/ 359235 w 1196832"/>
              <a:gd name="connsiteY29" fmla="*/ -262 h 4093961"/>
              <a:gd name="connsiteX30" fmla="*/ 299464 w 1196832"/>
              <a:gd name="connsiteY30" fmla="*/ 4093699 h 4093961"/>
              <a:gd name="connsiteX31" fmla="*/ 299464 w 1196832"/>
              <a:gd name="connsiteY31" fmla="*/ -262 h 4093961"/>
              <a:gd name="connsiteX32" fmla="*/ 239179 w 1196832"/>
              <a:gd name="connsiteY32" fmla="*/ 4093699 h 4093961"/>
              <a:gd name="connsiteX33" fmla="*/ 239179 w 1196832"/>
              <a:gd name="connsiteY33" fmla="*/ -262 h 4093961"/>
              <a:gd name="connsiteX34" fmla="*/ 179279 w 1196832"/>
              <a:gd name="connsiteY34" fmla="*/ 4093699 h 4093961"/>
              <a:gd name="connsiteX35" fmla="*/ 179279 w 1196832"/>
              <a:gd name="connsiteY35" fmla="*/ -262 h 4093961"/>
              <a:gd name="connsiteX36" fmla="*/ 119508 w 1196832"/>
              <a:gd name="connsiteY36" fmla="*/ 4093699 h 4093961"/>
              <a:gd name="connsiteX37" fmla="*/ 119508 w 1196832"/>
              <a:gd name="connsiteY37" fmla="*/ -262 h 4093961"/>
              <a:gd name="connsiteX38" fmla="*/ 59223 w 1196832"/>
              <a:gd name="connsiteY38" fmla="*/ 4093699 h 4093961"/>
              <a:gd name="connsiteX39" fmla="*/ 59223 w 1196832"/>
              <a:gd name="connsiteY39" fmla="*/ -262 h 4093961"/>
              <a:gd name="connsiteX40" fmla="*/ -548 w 1196832"/>
              <a:gd name="connsiteY40" fmla="*/ 4093699 h 4093961"/>
              <a:gd name="connsiteX41" fmla="*/ -548 w 1196832"/>
              <a:gd name="connsiteY41" fmla="*/ -262 h 409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96832" h="4093961">
                <a:moveTo>
                  <a:pt x="1196285" y="4093699"/>
                </a:moveTo>
                <a:lnTo>
                  <a:pt x="1196285" y="-262"/>
                </a:lnTo>
                <a:moveTo>
                  <a:pt x="1136385" y="4093699"/>
                </a:moveTo>
                <a:lnTo>
                  <a:pt x="1136385" y="-262"/>
                </a:lnTo>
                <a:moveTo>
                  <a:pt x="1076614" y="4093699"/>
                </a:moveTo>
                <a:lnTo>
                  <a:pt x="1076614" y="-262"/>
                </a:lnTo>
                <a:moveTo>
                  <a:pt x="1016714" y="4093699"/>
                </a:moveTo>
                <a:lnTo>
                  <a:pt x="1016714" y="-262"/>
                </a:lnTo>
                <a:moveTo>
                  <a:pt x="956944" y="4093699"/>
                </a:moveTo>
                <a:lnTo>
                  <a:pt x="956944" y="-262"/>
                </a:lnTo>
                <a:moveTo>
                  <a:pt x="897044" y="4093699"/>
                </a:moveTo>
                <a:lnTo>
                  <a:pt x="897044" y="-262"/>
                </a:lnTo>
                <a:moveTo>
                  <a:pt x="837274" y="4093699"/>
                </a:moveTo>
                <a:lnTo>
                  <a:pt x="837274" y="-262"/>
                </a:lnTo>
                <a:moveTo>
                  <a:pt x="777374" y="4093699"/>
                </a:moveTo>
                <a:lnTo>
                  <a:pt x="777374" y="-262"/>
                </a:lnTo>
                <a:moveTo>
                  <a:pt x="717602" y="4093699"/>
                </a:moveTo>
                <a:lnTo>
                  <a:pt x="717602" y="-262"/>
                </a:lnTo>
                <a:moveTo>
                  <a:pt x="657832" y="4093699"/>
                </a:moveTo>
                <a:lnTo>
                  <a:pt x="657832" y="-262"/>
                </a:lnTo>
                <a:moveTo>
                  <a:pt x="597932" y="4093699"/>
                </a:moveTo>
                <a:lnTo>
                  <a:pt x="597932" y="-262"/>
                </a:lnTo>
                <a:moveTo>
                  <a:pt x="538162" y="4093699"/>
                </a:moveTo>
                <a:lnTo>
                  <a:pt x="538162" y="-262"/>
                </a:lnTo>
                <a:moveTo>
                  <a:pt x="478262" y="4093699"/>
                </a:moveTo>
                <a:lnTo>
                  <a:pt x="478262" y="-262"/>
                </a:lnTo>
                <a:moveTo>
                  <a:pt x="419134" y="4093699"/>
                </a:moveTo>
                <a:lnTo>
                  <a:pt x="419134" y="-262"/>
                </a:lnTo>
                <a:moveTo>
                  <a:pt x="359235" y="4093699"/>
                </a:moveTo>
                <a:lnTo>
                  <a:pt x="359235" y="-262"/>
                </a:lnTo>
                <a:moveTo>
                  <a:pt x="299464" y="4093699"/>
                </a:moveTo>
                <a:lnTo>
                  <a:pt x="299464" y="-262"/>
                </a:lnTo>
                <a:moveTo>
                  <a:pt x="239179" y="4093699"/>
                </a:moveTo>
                <a:lnTo>
                  <a:pt x="239179" y="-262"/>
                </a:lnTo>
                <a:moveTo>
                  <a:pt x="179279" y="4093699"/>
                </a:moveTo>
                <a:lnTo>
                  <a:pt x="179279" y="-262"/>
                </a:lnTo>
                <a:moveTo>
                  <a:pt x="119508" y="4093699"/>
                </a:moveTo>
                <a:lnTo>
                  <a:pt x="119508" y="-262"/>
                </a:lnTo>
                <a:moveTo>
                  <a:pt x="59223" y="4093699"/>
                </a:moveTo>
                <a:lnTo>
                  <a:pt x="59223" y="-262"/>
                </a:lnTo>
                <a:moveTo>
                  <a:pt x="-548" y="4093699"/>
                </a:moveTo>
                <a:lnTo>
                  <a:pt x="-548" y="-262"/>
                </a:lnTo>
              </a:path>
            </a:pathLst>
          </a:custGeom>
          <a:noFill/>
          <a:ln w="9525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fr-FR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7DBFE728-8B58-664F-B8EE-430310581C53}"/>
              </a:ext>
            </a:extLst>
          </p:cNvPr>
          <p:cNvSpPr/>
          <p:nvPr userDrawn="1"/>
        </p:nvSpPr>
        <p:spPr>
          <a:xfrm>
            <a:off x="11418000" y="6084000"/>
            <a:ext cx="77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00" name="Groupe 299">
            <a:extLst>
              <a:ext uri="{FF2B5EF4-FFF2-40B4-BE49-F238E27FC236}">
                <a16:creationId xmlns:a16="http://schemas.microsoft.com/office/drawing/2014/main" id="{7ED66E1B-3EDA-BD48-A335-8A1AB9C8FF6A}"/>
              </a:ext>
            </a:extLst>
          </p:cNvPr>
          <p:cNvGrpSpPr/>
          <p:nvPr userDrawn="1"/>
        </p:nvGrpSpPr>
        <p:grpSpPr>
          <a:xfrm>
            <a:off x="10636800" y="6078024"/>
            <a:ext cx="585435" cy="777600"/>
            <a:chOff x="1211580" y="5257800"/>
            <a:chExt cx="427808" cy="1623060"/>
          </a:xfrm>
        </p:grpSpPr>
        <p:cxnSp>
          <p:nvCxnSpPr>
            <p:cNvPr id="301" name="Connecteur droit 300">
              <a:extLst>
                <a:ext uri="{FF2B5EF4-FFF2-40B4-BE49-F238E27FC236}">
                  <a16:creationId xmlns:a16="http://schemas.microsoft.com/office/drawing/2014/main" id="{95F4F736-F7D4-5B4F-B593-84D996F48380}"/>
                </a:ext>
              </a:extLst>
            </p:cNvPr>
            <p:cNvCxnSpPr/>
            <p:nvPr userDrawn="1"/>
          </p:nvCxnSpPr>
          <p:spPr>
            <a:xfrm>
              <a:off x="1211580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Connecteur droit 301">
              <a:extLst>
                <a:ext uri="{FF2B5EF4-FFF2-40B4-BE49-F238E27FC236}">
                  <a16:creationId xmlns:a16="http://schemas.microsoft.com/office/drawing/2014/main" id="{5E8CEF72-3438-EC47-B8F0-DC21678AF195}"/>
                </a:ext>
              </a:extLst>
            </p:cNvPr>
            <p:cNvCxnSpPr/>
            <p:nvPr userDrawn="1"/>
          </p:nvCxnSpPr>
          <p:spPr>
            <a:xfrm>
              <a:off x="1352005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AC4105A3-59C2-8A4E-BA24-6A29BE307C0D}"/>
                </a:ext>
              </a:extLst>
            </p:cNvPr>
            <p:cNvCxnSpPr/>
            <p:nvPr userDrawn="1"/>
          </p:nvCxnSpPr>
          <p:spPr>
            <a:xfrm>
              <a:off x="1498963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Connecteur droit 303">
              <a:extLst>
                <a:ext uri="{FF2B5EF4-FFF2-40B4-BE49-F238E27FC236}">
                  <a16:creationId xmlns:a16="http://schemas.microsoft.com/office/drawing/2014/main" id="{0F9F9067-A42B-DC43-9B8B-A4D5ECC92781}"/>
                </a:ext>
              </a:extLst>
            </p:cNvPr>
            <p:cNvCxnSpPr/>
            <p:nvPr userDrawn="1"/>
          </p:nvCxnSpPr>
          <p:spPr>
            <a:xfrm>
              <a:off x="1639388" y="5257800"/>
              <a:ext cx="0" cy="162306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2262E6-D073-DD4A-9D5D-1AECF7216C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263" y="1825625"/>
            <a:ext cx="5245800" cy="4254775"/>
          </a:xfrm>
        </p:spPr>
        <p:txBody>
          <a:bodyPr lIns="0" tIns="0" rIns="0" bIns="0"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BBCDA42-BB05-E947-B564-65EFB9310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45800" cy="4254775"/>
          </a:xfrm>
        </p:spPr>
        <p:txBody>
          <a:bodyPr lIns="0" tIns="0" rIns="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BCB2C9-B62D-F546-A5C0-6BA52501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CA67E-1F41-FF42-B65F-4BDB52361DF5}" type="datetime1">
              <a:rPr lang="fr-FR" smtClean="0"/>
              <a:t>19/07/2023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7F81F1-063D-6043-BC86-C9454546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567190-CB86-A74E-B4FE-577472C8E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  <p:sp>
        <p:nvSpPr>
          <p:cNvPr id="296" name="Titre 1">
            <a:extLst>
              <a:ext uri="{FF2B5EF4-FFF2-40B4-BE49-F238E27FC236}">
                <a16:creationId xmlns:a16="http://schemas.microsoft.com/office/drawing/2014/main" id="{CA97381B-08C3-DC4E-9063-6E40A43A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0" y="700892"/>
            <a:ext cx="10529616" cy="1325563"/>
          </a:xfrm>
        </p:spPr>
        <p:txBody>
          <a:bodyPr lIns="0" tIns="0" rIns="0" bIns="0" anchor="t" anchorCtr="0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98D25F64-571B-2342-86CA-E82D9C6DEA6A}"/>
              </a:ext>
            </a:extLst>
          </p:cNvPr>
          <p:cNvSpPr/>
          <p:nvPr userDrawn="1"/>
        </p:nvSpPr>
        <p:spPr>
          <a:xfrm>
            <a:off x="10640400" y="4536000"/>
            <a:ext cx="774000" cy="77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305" name="Groupe 304">
            <a:extLst>
              <a:ext uri="{FF2B5EF4-FFF2-40B4-BE49-F238E27FC236}">
                <a16:creationId xmlns:a16="http://schemas.microsoft.com/office/drawing/2014/main" id="{0433CD6A-8751-7A4B-B52F-126194D3CFED}"/>
              </a:ext>
            </a:extLst>
          </p:cNvPr>
          <p:cNvGrpSpPr/>
          <p:nvPr userDrawn="1"/>
        </p:nvGrpSpPr>
        <p:grpSpPr>
          <a:xfrm rot="5400000">
            <a:off x="10900537" y="-2246218"/>
            <a:ext cx="3514831" cy="2448605"/>
            <a:chOff x="3416300" y="1562100"/>
            <a:chExt cx="5361017" cy="3734749"/>
          </a:xfrm>
        </p:grpSpPr>
        <p:sp>
          <p:nvSpPr>
            <p:cNvPr id="306" name="Forme libre 305">
              <a:extLst>
                <a:ext uri="{FF2B5EF4-FFF2-40B4-BE49-F238E27FC236}">
                  <a16:creationId xmlns:a16="http://schemas.microsoft.com/office/drawing/2014/main" id="{D952848A-1610-CB4D-B89B-F7F54AF44E10}"/>
                </a:ext>
              </a:extLst>
            </p:cNvPr>
            <p:cNvSpPr/>
            <p:nvPr/>
          </p:nvSpPr>
          <p:spPr>
            <a:xfrm>
              <a:off x="3416300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7" name="Forme libre 306">
              <a:extLst>
                <a:ext uri="{FF2B5EF4-FFF2-40B4-BE49-F238E27FC236}">
                  <a16:creationId xmlns:a16="http://schemas.microsoft.com/office/drawing/2014/main" id="{D1BA5C7D-8163-6946-B431-51AE58FB99BE}"/>
                </a:ext>
              </a:extLst>
            </p:cNvPr>
            <p:cNvSpPr/>
            <p:nvPr/>
          </p:nvSpPr>
          <p:spPr>
            <a:xfrm>
              <a:off x="346589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8" name="Forme libre 307">
              <a:extLst>
                <a:ext uri="{FF2B5EF4-FFF2-40B4-BE49-F238E27FC236}">
                  <a16:creationId xmlns:a16="http://schemas.microsoft.com/office/drawing/2014/main" id="{2F026F1F-486C-C24F-BA7C-32A9458EC07E}"/>
                </a:ext>
              </a:extLst>
            </p:cNvPr>
            <p:cNvSpPr/>
            <p:nvPr/>
          </p:nvSpPr>
          <p:spPr>
            <a:xfrm>
              <a:off x="3416300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09" name="Forme libre 308">
              <a:extLst>
                <a:ext uri="{FF2B5EF4-FFF2-40B4-BE49-F238E27FC236}">
                  <a16:creationId xmlns:a16="http://schemas.microsoft.com/office/drawing/2014/main" id="{17974D87-352D-BE42-B109-1BE4E46B7A77}"/>
                </a:ext>
              </a:extLst>
            </p:cNvPr>
            <p:cNvSpPr/>
            <p:nvPr/>
          </p:nvSpPr>
          <p:spPr>
            <a:xfrm>
              <a:off x="346589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0" name="Forme libre 309">
              <a:extLst>
                <a:ext uri="{FF2B5EF4-FFF2-40B4-BE49-F238E27FC236}">
                  <a16:creationId xmlns:a16="http://schemas.microsoft.com/office/drawing/2014/main" id="{137DA949-F4FB-0C47-ADC9-153CA475BA13}"/>
                </a:ext>
              </a:extLst>
            </p:cNvPr>
            <p:cNvSpPr/>
            <p:nvPr/>
          </p:nvSpPr>
          <p:spPr>
            <a:xfrm>
              <a:off x="3416300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1" name="Forme libre 310">
              <a:extLst>
                <a:ext uri="{FF2B5EF4-FFF2-40B4-BE49-F238E27FC236}">
                  <a16:creationId xmlns:a16="http://schemas.microsoft.com/office/drawing/2014/main" id="{B8329813-FCDA-E046-90CA-366329B5AD5C}"/>
                </a:ext>
              </a:extLst>
            </p:cNvPr>
            <p:cNvSpPr/>
            <p:nvPr/>
          </p:nvSpPr>
          <p:spPr>
            <a:xfrm>
              <a:off x="346589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2" name="Forme libre 311">
              <a:extLst>
                <a:ext uri="{FF2B5EF4-FFF2-40B4-BE49-F238E27FC236}">
                  <a16:creationId xmlns:a16="http://schemas.microsoft.com/office/drawing/2014/main" id="{D5DFF63C-BDB3-1F42-BF5E-908BB425105D}"/>
                </a:ext>
              </a:extLst>
            </p:cNvPr>
            <p:cNvSpPr/>
            <p:nvPr/>
          </p:nvSpPr>
          <p:spPr>
            <a:xfrm>
              <a:off x="3416300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3" name="Forme libre 312">
              <a:extLst>
                <a:ext uri="{FF2B5EF4-FFF2-40B4-BE49-F238E27FC236}">
                  <a16:creationId xmlns:a16="http://schemas.microsoft.com/office/drawing/2014/main" id="{5E0CC46C-690E-9649-B2CE-7247F17B2B82}"/>
                </a:ext>
              </a:extLst>
            </p:cNvPr>
            <p:cNvSpPr/>
            <p:nvPr/>
          </p:nvSpPr>
          <p:spPr>
            <a:xfrm>
              <a:off x="346589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4" name="Forme libre 313">
              <a:extLst>
                <a:ext uri="{FF2B5EF4-FFF2-40B4-BE49-F238E27FC236}">
                  <a16:creationId xmlns:a16="http://schemas.microsoft.com/office/drawing/2014/main" id="{D4A68728-D5E1-CB47-A15A-290893C5234C}"/>
                </a:ext>
              </a:extLst>
            </p:cNvPr>
            <p:cNvSpPr/>
            <p:nvPr/>
          </p:nvSpPr>
          <p:spPr>
            <a:xfrm>
              <a:off x="3416300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5" name="Forme libre 314">
              <a:extLst>
                <a:ext uri="{FF2B5EF4-FFF2-40B4-BE49-F238E27FC236}">
                  <a16:creationId xmlns:a16="http://schemas.microsoft.com/office/drawing/2014/main" id="{8D234384-C964-D54F-A228-E81C4A0961E2}"/>
                </a:ext>
              </a:extLst>
            </p:cNvPr>
            <p:cNvSpPr/>
            <p:nvPr/>
          </p:nvSpPr>
          <p:spPr>
            <a:xfrm>
              <a:off x="346589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6" name="Forme libre 315">
              <a:extLst>
                <a:ext uri="{FF2B5EF4-FFF2-40B4-BE49-F238E27FC236}">
                  <a16:creationId xmlns:a16="http://schemas.microsoft.com/office/drawing/2014/main" id="{5FECB3C3-BB8B-864F-BA89-04DA6FA7CFC2}"/>
                </a:ext>
              </a:extLst>
            </p:cNvPr>
            <p:cNvSpPr/>
            <p:nvPr/>
          </p:nvSpPr>
          <p:spPr>
            <a:xfrm>
              <a:off x="3416300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7" name="Forme libre 316">
              <a:extLst>
                <a:ext uri="{FF2B5EF4-FFF2-40B4-BE49-F238E27FC236}">
                  <a16:creationId xmlns:a16="http://schemas.microsoft.com/office/drawing/2014/main" id="{8EFEB9C8-A514-CC4B-A1A1-6A433CFD4E52}"/>
                </a:ext>
              </a:extLst>
            </p:cNvPr>
            <p:cNvSpPr/>
            <p:nvPr/>
          </p:nvSpPr>
          <p:spPr>
            <a:xfrm>
              <a:off x="346589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8" name="Forme libre 317">
              <a:extLst>
                <a:ext uri="{FF2B5EF4-FFF2-40B4-BE49-F238E27FC236}">
                  <a16:creationId xmlns:a16="http://schemas.microsoft.com/office/drawing/2014/main" id="{D460A5B0-DACA-464C-B5C5-0887BD7F92F2}"/>
                </a:ext>
              </a:extLst>
            </p:cNvPr>
            <p:cNvSpPr/>
            <p:nvPr/>
          </p:nvSpPr>
          <p:spPr>
            <a:xfrm>
              <a:off x="3416300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19" name="Forme libre 318">
              <a:extLst>
                <a:ext uri="{FF2B5EF4-FFF2-40B4-BE49-F238E27FC236}">
                  <a16:creationId xmlns:a16="http://schemas.microsoft.com/office/drawing/2014/main" id="{20E0E507-62F3-394B-8B33-DB654155173C}"/>
                </a:ext>
              </a:extLst>
            </p:cNvPr>
            <p:cNvSpPr/>
            <p:nvPr/>
          </p:nvSpPr>
          <p:spPr>
            <a:xfrm>
              <a:off x="346589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0" name="Forme libre 319">
              <a:extLst>
                <a:ext uri="{FF2B5EF4-FFF2-40B4-BE49-F238E27FC236}">
                  <a16:creationId xmlns:a16="http://schemas.microsoft.com/office/drawing/2014/main" id="{3194504D-C084-3746-975C-8F280D11AF85}"/>
                </a:ext>
              </a:extLst>
            </p:cNvPr>
            <p:cNvSpPr/>
            <p:nvPr/>
          </p:nvSpPr>
          <p:spPr>
            <a:xfrm>
              <a:off x="3416300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1" name="Forme libre 320">
              <a:extLst>
                <a:ext uri="{FF2B5EF4-FFF2-40B4-BE49-F238E27FC236}">
                  <a16:creationId xmlns:a16="http://schemas.microsoft.com/office/drawing/2014/main" id="{B433F399-B606-7742-B33F-BC45365ED71C}"/>
                </a:ext>
              </a:extLst>
            </p:cNvPr>
            <p:cNvSpPr/>
            <p:nvPr/>
          </p:nvSpPr>
          <p:spPr>
            <a:xfrm>
              <a:off x="346589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2" name="Forme libre 321">
              <a:extLst>
                <a:ext uri="{FF2B5EF4-FFF2-40B4-BE49-F238E27FC236}">
                  <a16:creationId xmlns:a16="http://schemas.microsoft.com/office/drawing/2014/main" id="{C44311FF-0FBC-9A45-B4F0-9F95AC9FC209}"/>
                </a:ext>
              </a:extLst>
            </p:cNvPr>
            <p:cNvSpPr/>
            <p:nvPr/>
          </p:nvSpPr>
          <p:spPr>
            <a:xfrm>
              <a:off x="3416300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3" name="Forme libre 322">
              <a:extLst>
                <a:ext uri="{FF2B5EF4-FFF2-40B4-BE49-F238E27FC236}">
                  <a16:creationId xmlns:a16="http://schemas.microsoft.com/office/drawing/2014/main" id="{49B0E3CA-5A81-A846-87A2-C155C07186F6}"/>
                </a:ext>
              </a:extLst>
            </p:cNvPr>
            <p:cNvSpPr/>
            <p:nvPr/>
          </p:nvSpPr>
          <p:spPr>
            <a:xfrm>
              <a:off x="346589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4" name="Forme libre 323">
              <a:extLst>
                <a:ext uri="{FF2B5EF4-FFF2-40B4-BE49-F238E27FC236}">
                  <a16:creationId xmlns:a16="http://schemas.microsoft.com/office/drawing/2014/main" id="{74F96C30-F8D3-BE48-AB69-8BCD415986DD}"/>
                </a:ext>
              </a:extLst>
            </p:cNvPr>
            <p:cNvSpPr/>
            <p:nvPr/>
          </p:nvSpPr>
          <p:spPr>
            <a:xfrm>
              <a:off x="3416300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5" name="Forme libre 324">
              <a:extLst>
                <a:ext uri="{FF2B5EF4-FFF2-40B4-BE49-F238E27FC236}">
                  <a16:creationId xmlns:a16="http://schemas.microsoft.com/office/drawing/2014/main" id="{AB08E51F-C976-EC49-95BB-9EBBD98474D0}"/>
                </a:ext>
              </a:extLst>
            </p:cNvPr>
            <p:cNvSpPr/>
            <p:nvPr/>
          </p:nvSpPr>
          <p:spPr>
            <a:xfrm>
              <a:off x="346589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6" name="Forme libre 325">
              <a:extLst>
                <a:ext uri="{FF2B5EF4-FFF2-40B4-BE49-F238E27FC236}">
                  <a16:creationId xmlns:a16="http://schemas.microsoft.com/office/drawing/2014/main" id="{4572641C-84CA-F84A-B431-555664692E2B}"/>
                </a:ext>
              </a:extLst>
            </p:cNvPr>
            <p:cNvSpPr/>
            <p:nvPr/>
          </p:nvSpPr>
          <p:spPr>
            <a:xfrm>
              <a:off x="3821063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7" name="Forme libre 326">
              <a:extLst>
                <a:ext uri="{FF2B5EF4-FFF2-40B4-BE49-F238E27FC236}">
                  <a16:creationId xmlns:a16="http://schemas.microsoft.com/office/drawing/2014/main" id="{1820BF48-4CB7-D448-83AF-8B349F4D4F52}"/>
                </a:ext>
              </a:extLst>
            </p:cNvPr>
            <p:cNvSpPr/>
            <p:nvPr/>
          </p:nvSpPr>
          <p:spPr>
            <a:xfrm>
              <a:off x="3870659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8" name="Forme libre 327">
              <a:extLst>
                <a:ext uri="{FF2B5EF4-FFF2-40B4-BE49-F238E27FC236}">
                  <a16:creationId xmlns:a16="http://schemas.microsoft.com/office/drawing/2014/main" id="{09436BB4-CBF0-464E-9D44-ECCD75BF713E}"/>
                </a:ext>
              </a:extLst>
            </p:cNvPr>
            <p:cNvSpPr/>
            <p:nvPr/>
          </p:nvSpPr>
          <p:spPr>
            <a:xfrm>
              <a:off x="3821063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29" name="Forme libre 328">
              <a:extLst>
                <a:ext uri="{FF2B5EF4-FFF2-40B4-BE49-F238E27FC236}">
                  <a16:creationId xmlns:a16="http://schemas.microsoft.com/office/drawing/2014/main" id="{DC203986-ADBE-DB45-B664-0C03CF1910F7}"/>
                </a:ext>
              </a:extLst>
            </p:cNvPr>
            <p:cNvSpPr/>
            <p:nvPr/>
          </p:nvSpPr>
          <p:spPr>
            <a:xfrm>
              <a:off x="3870659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0" name="Forme libre 329">
              <a:extLst>
                <a:ext uri="{FF2B5EF4-FFF2-40B4-BE49-F238E27FC236}">
                  <a16:creationId xmlns:a16="http://schemas.microsoft.com/office/drawing/2014/main" id="{44171788-4F1C-A143-A9A3-060E5259DA93}"/>
                </a:ext>
              </a:extLst>
            </p:cNvPr>
            <p:cNvSpPr/>
            <p:nvPr/>
          </p:nvSpPr>
          <p:spPr>
            <a:xfrm>
              <a:off x="3821063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1" name="Forme libre 330">
              <a:extLst>
                <a:ext uri="{FF2B5EF4-FFF2-40B4-BE49-F238E27FC236}">
                  <a16:creationId xmlns:a16="http://schemas.microsoft.com/office/drawing/2014/main" id="{B2F33138-06F4-3840-81C4-F047BC3662D2}"/>
                </a:ext>
              </a:extLst>
            </p:cNvPr>
            <p:cNvSpPr/>
            <p:nvPr/>
          </p:nvSpPr>
          <p:spPr>
            <a:xfrm>
              <a:off x="3870659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2" name="Forme libre 331">
              <a:extLst>
                <a:ext uri="{FF2B5EF4-FFF2-40B4-BE49-F238E27FC236}">
                  <a16:creationId xmlns:a16="http://schemas.microsoft.com/office/drawing/2014/main" id="{6E344ECB-A6F0-DC4C-A690-717E5E3A937C}"/>
                </a:ext>
              </a:extLst>
            </p:cNvPr>
            <p:cNvSpPr/>
            <p:nvPr/>
          </p:nvSpPr>
          <p:spPr>
            <a:xfrm>
              <a:off x="3821063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3" name="Forme libre 332">
              <a:extLst>
                <a:ext uri="{FF2B5EF4-FFF2-40B4-BE49-F238E27FC236}">
                  <a16:creationId xmlns:a16="http://schemas.microsoft.com/office/drawing/2014/main" id="{9C62F98A-3FFA-5640-97C7-34A2331104D1}"/>
                </a:ext>
              </a:extLst>
            </p:cNvPr>
            <p:cNvSpPr/>
            <p:nvPr/>
          </p:nvSpPr>
          <p:spPr>
            <a:xfrm>
              <a:off x="3870659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4" name="Forme libre 333">
              <a:extLst>
                <a:ext uri="{FF2B5EF4-FFF2-40B4-BE49-F238E27FC236}">
                  <a16:creationId xmlns:a16="http://schemas.microsoft.com/office/drawing/2014/main" id="{3FBE8737-23DE-724F-855D-23F3725802D5}"/>
                </a:ext>
              </a:extLst>
            </p:cNvPr>
            <p:cNvSpPr/>
            <p:nvPr/>
          </p:nvSpPr>
          <p:spPr>
            <a:xfrm>
              <a:off x="3821063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5" name="Forme libre 334">
              <a:extLst>
                <a:ext uri="{FF2B5EF4-FFF2-40B4-BE49-F238E27FC236}">
                  <a16:creationId xmlns:a16="http://schemas.microsoft.com/office/drawing/2014/main" id="{088AA598-B4CF-6841-AE1A-ABE1CB1B1FA2}"/>
                </a:ext>
              </a:extLst>
            </p:cNvPr>
            <p:cNvSpPr/>
            <p:nvPr/>
          </p:nvSpPr>
          <p:spPr>
            <a:xfrm>
              <a:off x="3870659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6" name="Forme libre 335">
              <a:extLst>
                <a:ext uri="{FF2B5EF4-FFF2-40B4-BE49-F238E27FC236}">
                  <a16:creationId xmlns:a16="http://schemas.microsoft.com/office/drawing/2014/main" id="{345FD2A5-078C-7546-98C1-B49ADB12A0AA}"/>
                </a:ext>
              </a:extLst>
            </p:cNvPr>
            <p:cNvSpPr/>
            <p:nvPr/>
          </p:nvSpPr>
          <p:spPr>
            <a:xfrm>
              <a:off x="3821063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7" name="Forme libre 336">
              <a:extLst>
                <a:ext uri="{FF2B5EF4-FFF2-40B4-BE49-F238E27FC236}">
                  <a16:creationId xmlns:a16="http://schemas.microsoft.com/office/drawing/2014/main" id="{91070E55-8E85-E244-873F-E0BD45F3FDB6}"/>
                </a:ext>
              </a:extLst>
            </p:cNvPr>
            <p:cNvSpPr/>
            <p:nvPr/>
          </p:nvSpPr>
          <p:spPr>
            <a:xfrm>
              <a:off x="3870659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8" name="Forme libre 337">
              <a:extLst>
                <a:ext uri="{FF2B5EF4-FFF2-40B4-BE49-F238E27FC236}">
                  <a16:creationId xmlns:a16="http://schemas.microsoft.com/office/drawing/2014/main" id="{D9BBBC8F-3972-414F-AAE9-F3C38E5E68DA}"/>
                </a:ext>
              </a:extLst>
            </p:cNvPr>
            <p:cNvSpPr/>
            <p:nvPr/>
          </p:nvSpPr>
          <p:spPr>
            <a:xfrm>
              <a:off x="3821063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39" name="Forme libre 338">
              <a:extLst>
                <a:ext uri="{FF2B5EF4-FFF2-40B4-BE49-F238E27FC236}">
                  <a16:creationId xmlns:a16="http://schemas.microsoft.com/office/drawing/2014/main" id="{B98E9DEE-08D5-C84E-9AD4-AC3C81DA567D}"/>
                </a:ext>
              </a:extLst>
            </p:cNvPr>
            <p:cNvSpPr/>
            <p:nvPr/>
          </p:nvSpPr>
          <p:spPr>
            <a:xfrm>
              <a:off x="3870659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0" name="Forme libre 339">
              <a:extLst>
                <a:ext uri="{FF2B5EF4-FFF2-40B4-BE49-F238E27FC236}">
                  <a16:creationId xmlns:a16="http://schemas.microsoft.com/office/drawing/2014/main" id="{6FF70C2D-5CAA-1041-A836-E52D377B2D67}"/>
                </a:ext>
              </a:extLst>
            </p:cNvPr>
            <p:cNvSpPr/>
            <p:nvPr/>
          </p:nvSpPr>
          <p:spPr>
            <a:xfrm>
              <a:off x="3821063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1" name="Forme libre 340">
              <a:extLst>
                <a:ext uri="{FF2B5EF4-FFF2-40B4-BE49-F238E27FC236}">
                  <a16:creationId xmlns:a16="http://schemas.microsoft.com/office/drawing/2014/main" id="{20C38402-70F6-E849-A2BA-9EF9F76FEB02}"/>
                </a:ext>
              </a:extLst>
            </p:cNvPr>
            <p:cNvSpPr/>
            <p:nvPr/>
          </p:nvSpPr>
          <p:spPr>
            <a:xfrm>
              <a:off x="3870659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2" name="Forme libre 341">
              <a:extLst>
                <a:ext uri="{FF2B5EF4-FFF2-40B4-BE49-F238E27FC236}">
                  <a16:creationId xmlns:a16="http://schemas.microsoft.com/office/drawing/2014/main" id="{7E6C87AB-F596-E348-8308-2DCC2F5E0F66}"/>
                </a:ext>
              </a:extLst>
            </p:cNvPr>
            <p:cNvSpPr/>
            <p:nvPr/>
          </p:nvSpPr>
          <p:spPr>
            <a:xfrm>
              <a:off x="3821063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3" name="Forme libre 342">
              <a:extLst>
                <a:ext uri="{FF2B5EF4-FFF2-40B4-BE49-F238E27FC236}">
                  <a16:creationId xmlns:a16="http://schemas.microsoft.com/office/drawing/2014/main" id="{CF741D50-C677-0943-96BE-26491255DC69}"/>
                </a:ext>
              </a:extLst>
            </p:cNvPr>
            <p:cNvSpPr/>
            <p:nvPr/>
          </p:nvSpPr>
          <p:spPr>
            <a:xfrm>
              <a:off x="3870659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4" name="Forme libre 343">
              <a:extLst>
                <a:ext uri="{FF2B5EF4-FFF2-40B4-BE49-F238E27FC236}">
                  <a16:creationId xmlns:a16="http://schemas.microsoft.com/office/drawing/2014/main" id="{A597B352-D6EA-7746-915F-18AF26663B35}"/>
                </a:ext>
              </a:extLst>
            </p:cNvPr>
            <p:cNvSpPr/>
            <p:nvPr/>
          </p:nvSpPr>
          <p:spPr>
            <a:xfrm>
              <a:off x="3821063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5" name="Forme libre 344">
              <a:extLst>
                <a:ext uri="{FF2B5EF4-FFF2-40B4-BE49-F238E27FC236}">
                  <a16:creationId xmlns:a16="http://schemas.microsoft.com/office/drawing/2014/main" id="{0DCF79CB-9D31-1544-BE7F-F68E4194CFE1}"/>
                </a:ext>
              </a:extLst>
            </p:cNvPr>
            <p:cNvSpPr/>
            <p:nvPr/>
          </p:nvSpPr>
          <p:spPr>
            <a:xfrm>
              <a:off x="3870659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6" name="Forme libre 345">
              <a:extLst>
                <a:ext uri="{FF2B5EF4-FFF2-40B4-BE49-F238E27FC236}">
                  <a16:creationId xmlns:a16="http://schemas.microsoft.com/office/drawing/2014/main" id="{CD9E72EF-4D48-E542-A2A0-B628FCBE47E0}"/>
                </a:ext>
              </a:extLst>
            </p:cNvPr>
            <p:cNvSpPr/>
            <p:nvPr/>
          </p:nvSpPr>
          <p:spPr>
            <a:xfrm>
              <a:off x="422582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7" name="Forme libre 346">
              <a:extLst>
                <a:ext uri="{FF2B5EF4-FFF2-40B4-BE49-F238E27FC236}">
                  <a16:creationId xmlns:a16="http://schemas.microsoft.com/office/drawing/2014/main" id="{26BC5B2B-09F7-ED41-B65B-FA8F2A8CF22B}"/>
                </a:ext>
              </a:extLst>
            </p:cNvPr>
            <p:cNvSpPr/>
            <p:nvPr/>
          </p:nvSpPr>
          <p:spPr>
            <a:xfrm>
              <a:off x="4275422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8" name="Forme libre 347">
              <a:extLst>
                <a:ext uri="{FF2B5EF4-FFF2-40B4-BE49-F238E27FC236}">
                  <a16:creationId xmlns:a16="http://schemas.microsoft.com/office/drawing/2014/main" id="{6F0F3050-B295-F248-B4FF-575833EAC7B8}"/>
                </a:ext>
              </a:extLst>
            </p:cNvPr>
            <p:cNvSpPr/>
            <p:nvPr/>
          </p:nvSpPr>
          <p:spPr>
            <a:xfrm>
              <a:off x="422582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9" name="Forme libre 348">
              <a:extLst>
                <a:ext uri="{FF2B5EF4-FFF2-40B4-BE49-F238E27FC236}">
                  <a16:creationId xmlns:a16="http://schemas.microsoft.com/office/drawing/2014/main" id="{F0A6C580-A2D1-0A4B-8A7C-CA26E5DC99AF}"/>
                </a:ext>
              </a:extLst>
            </p:cNvPr>
            <p:cNvSpPr/>
            <p:nvPr/>
          </p:nvSpPr>
          <p:spPr>
            <a:xfrm>
              <a:off x="4275422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0" name="Forme libre 349">
              <a:extLst>
                <a:ext uri="{FF2B5EF4-FFF2-40B4-BE49-F238E27FC236}">
                  <a16:creationId xmlns:a16="http://schemas.microsoft.com/office/drawing/2014/main" id="{A212B3CE-9C7B-7149-A9B7-3AC03A7DACE0}"/>
                </a:ext>
              </a:extLst>
            </p:cNvPr>
            <p:cNvSpPr/>
            <p:nvPr/>
          </p:nvSpPr>
          <p:spPr>
            <a:xfrm>
              <a:off x="422582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1" name="Forme libre 350">
              <a:extLst>
                <a:ext uri="{FF2B5EF4-FFF2-40B4-BE49-F238E27FC236}">
                  <a16:creationId xmlns:a16="http://schemas.microsoft.com/office/drawing/2014/main" id="{07B1FAAB-9332-F247-A3F9-705EFEAFE37A}"/>
                </a:ext>
              </a:extLst>
            </p:cNvPr>
            <p:cNvSpPr/>
            <p:nvPr/>
          </p:nvSpPr>
          <p:spPr>
            <a:xfrm>
              <a:off x="4275422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2" name="Forme libre 351">
              <a:extLst>
                <a:ext uri="{FF2B5EF4-FFF2-40B4-BE49-F238E27FC236}">
                  <a16:creationId xmlns:a16="http://schemas.microsoft.com/office/drawing/2014/main" id="{0A9FA4DA-3CCC-4741-ABD2-C30C374DA3DC}"/>
                </a:ext>
              </a:extLst>
            </p:cNvPr>
            <p:cNvSpPr/>
            <p:nvPr/>
          </p:nvSpPr>
          <p:spPr>
            <a:xfrm>
              <a:off x="422582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3" name="Forme libre 352">
              <a:extLst>
                <a:ext uri="{FF2B5EF4-FFF2-40B4-BE49-F238E27FC236}">
                  <a16:creationId xmlns:a16="http://schemas.microsoft.com/office/drawing/2014/main" id="{70EFDA58-F41D-7442-AF4C-991AD94D2093}"/>
                </a:ext>
              </a:extLst>
            </p:cNvPr>
            <p:cNvSpPr/>
            <p:nvPr/>
          </p:nvSpPr>
          <p:spPr>
            <a:xfrm>
              <a:off x="4275422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4" name="Forme libre 353">
              <a:extLst>
                <a:ext uri="{FF2B5EF4-FFF2-40B4-BE49-F238E27FC236}">
                  <a16:creationId xmlns:a16="http://schemas.microsoft.com/office/drawing/2014/main" id="{8D6FCE50-3960-AF4C-B85D-7DB071C5375A}"/>
                </a:ext>
              </a:extLst>
            </p:cNvPr>
            <p:cNvSpPr/>
            <p:nvPr/>
          </p:nvSpPr>
          <p:spPr>
            <a:xfrm>
              <a:off x="422582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5" name="Forme libre 354">
              <a:extLst>
                <a:ext uri="{FF2B5EF4-FFF2-40B4-BE49-F238E27FC236}">
                  <a16:creationId xmlns:a16="http://schemas.microsoft.com/office/drawing/2014/main" id="{E67623F5-F879-544E-A268-E114291321DC}"/>
                </a:ext>
              </a:extLst>
            </p:cNvPr>
            <p:cNvSpPr/>
            <p:nvPr/>
          </p:nvSpPr>
          <p:spPr>
            <a:xfrm>
              <a:off x="4275422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6" name="Forme libre 355">
              <a:extLst>
                <a:ext uri="{FF2B5EF4-FFF2-40B4-BE49-F238E27FC236}">
                  <a16:creationId xmlns:a16="http://schemas.microsoft.com/office/drawing/2014/main" id="{02E303C3-7649-8446-B138-57FBB52907FA}"/>
                </a:ext>
              </a:extLst>
            </p:cNvPr>
            <p:cNvSpPr/>
            <p:nvPr/>
          </p:nvSpPr>
          <p:spPr>
            <a:xfrm>
              <a:off x="422582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7" name="Forme libre 356">
              <a:extLst>
                <a:ext uri="{FF2B5EF4-FFF2-40B4-BE49-F238E27FC236}">
                  <a16:creationId xmlns:a16="http://schemas.microsoft.com/office/drawing/2014/main" id="{3D54480D-76AE-D043-84EE-E5050752E88F}"/>
                </a:ext>
              </a:extLst>
            </p:cNvPr>
            <p:cNvSpPr/>
            <p:nvPr/>
          </p:nvSpPr>
          <p:spPr>
            <a:xfrm>
              <a:off x="4275422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8" name="Forme libre 357">
              <a:extLst>
                <a:ext uri="{FF2B5EF4-FFF2-40B4-BE49-F238E27FC236}">
                  <a16:creationId xmlns:a16="http://schemas.microsoft.com/office/drawing/2014/main" id="{A7E16082-61E2-4D41-9E85-9DE553EC5609}"/>
                </a:ext>
              </a:extLst>
            </p:cNvPr>
            <p:cNvSpPr/>
            <p:nvPr/>
          </p:nvSpPr>
          <p:spPr>
            <a:xfrm>
              <a:off x="422582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9" name="Forme libre 358">
              <a:extLst>
                <a:ext uri="{FF2B5EF4-FFF2-40B4-BE49-F238E27FC236}">
                  <a16:creationId xmlns:a16="http://schemas.microsoft.com/office/drawing/2014/main" id="{F58C97D5-ACB8-A64F-AE0B-7E9DBBA458B0}"/>
                </a:ext>
              </a:extLst>
            </p:cNvPr>
            <p:cNvSpPr/>
            <p:nvPr/>
          </p:nvSpPr>
          <p:spPr>
            <a:xfrm>
              <a:off x="4275422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0" name="Forme libre 359">
              <a:extLst>
                <a:ext uri="{FF2B5EF4-FFF2-40B4-BE49-F238E27FC236}">
                  <a16:creationId xmlns:a16="http://schemas.microsoft.com/office/drawing/2014/main" id="{8CAC1901-8E87-9E42-9699-E1C692735B55}"/>
                </a:ext>
              </a:extLst>
            </p:cNvPr>
            <p:cNvSpPr/>
            <p:nvPr/>
          </p:nvSpPr>
          <p:spPr>
            <a:xfrm>
              <a:off x="422582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1" name="Forme libre 360">
              <a:extLst>
                <a:ext uri="{FF2B5EF4-FFF2-40B4-BE49-F238E27FC236}">
                  <a16:creationId xmlns:a16="http://schemas.microsoft.com/office/drawing/2014/main" id="{40A4BEEC-CC62-AB4A-8DA1-FDE097E9D833}"/>
                </a:ext>
              </a:extLst>
            </p:cNvPr>
            <p:cNvSpPr/>
            <p:nvPr/>
          </p:nvSpPr>
          <p:spPr>
            <a:xfrm>
              <a:off x="4275422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2" name="Forme libre 361">
              <a:extLst>
                <a:ext uri="{FF2B5EF4-FFF2-40B4-BE49-F238E27FC236}">
                  <a16:creationId xmlns:a16="http://schemas.microsoft.com/office/drawing/2014/main" id="{4174DA78-6733-9C47-892D-5ABF8048AB28}"/>
                </a:ext>
              </a:extLst>
            </p:cNvPr>
            <p:cNvSpPr/>
            <p:nvPr/>
          </p:nvSpPr>
          <p:spPr>
            <a:xfrm>
              <a:off x="422582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3" name="Forme libre 362">
              <a:extLst>
                <a:ext uri="{FF2B5EF4-FFF2-40B4-BE49-F238E27FC236}">
                  <a16:creationId xmlns:a16="http://schemas.microsoft.com/office/drawing/2014/main" id="{5EC98F65-6939-F44B-8C23-68AA1001AC55}"/>
                </a:ext>
              </a:extLst>
            </p:cNvPr>
            <p:cNvSpPr/>
            <p:nvPr/>
          </p:nvSpPr>
          <p:spPr>
            <a:xfrm>
              <a:off x="4275422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4" name="Forme libre 363">
              <a:extLst>
                <a:ext uri="{FF2B5EF4-FFF2-40B4-BE49-F238E27FC236}">
                  <a16:creationId xmlns:a16="http://schemas.microsoft.com/office/drawing/2014/main" id="{CB0804D7-CBCC-574D-92CA-74FC009F0A9E}"/>
                </a:ext>
              </a:extLst>
            </p:cNvPr>
            <p:cNvSpPr/>
            <p:nvPr/>
          </p:nvSpPr>
          <p:spPr>
            <a:xfrm>
              <a:off x="422582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5" name="Forme libre 364">
              <a:extLst>
                <a:ext uri="{FF2B5EF4-FFF2-40B4-BE49-F238E27FC236}">
                  <a16:creationId xmlns:a16="http://schemas.microsoft.com/office/drawing/2014/main" id="{9EF0FE70-4F24-6D42-82AB-B8CA2ABF4C8E}"/>
                </a:ext>
              </a:extLst>
            </p:cNvPr>
            <p:cNvSpPr/>
            <p:nvPr/>
          </p:nvSpPr>
          <p:spPr>
            <a:xfrm>
              <a:off x="4275422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6" name="Forme libre 365">
              <a:extLst>
                <a:ext uri="{FF2B5EF4-FFF2-40B4-BE49-F238E27FC236}">
                  <a16:creationId xmlns:a16="http://schemas.microsoft.com/office/drawing/2014/main" id="{0B13C487-699C-6448-9C96-3B00DA51BCAD}"/>
                </a:ext>
              </a:extLst>
            </p:cNvPr>
            <p:cNvSpPr/>
            <p:nvPr/>
          </p:nvSpPr>
          <p:spPr>
            <a:xfrm>
              <a:off x="463058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7" name="Forme libre 366">
              <a:extLst>
                <a:ext uri="{FF2B5EF4-FFF2-40B4-BE49-F238E27FC236}">
                  <a16:creationId xmlns:a16="http://schemas.microsoft.com/office/drawing/2014/main" id="{D2414595-7383-E246-9C71-442668D07792}"/>
                </a:ext>
              </a:extLst>
            </p:cNvPr>
            <p:cNvSpPr/>
            <p:nvPr/>
          </p:nvSpPr>
          <p:spPr>
            <a:xfrm>
              <a:off x="468018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8" name="Forme libre 367">
              <a:extLst>
                <a:ext uri="{FF2B5EF4-FFF2-40B4-BE49-F238E27FC236}">
                  <a16:creationId xmlns:a16="http://schemas.microsoft.com/office/drawing/2014/main" id="{DB06D3E6-73C3-A145-AC36-46414B69C62E}"/>
                </a:ext>
              </a:extLst>
            </p:cNvPr>
            <p:cNvSpPr/>
            <p:nvPr/>
          </p:nvSpPr>
          <p:spPr>
            <a:xfrm>
              <a:off x="463058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69" name="Forme libre 368">
              <a:extLst>
                <a:ext uri="{FF2B5EF4-FFF2-40B4-BE49-F238E27FC236}">
                  <a16:creationId xmlns:a16="http://schemas.microsoft.com/office/drawing/2014/main" id="{C8E37A36-6E1F-F641-B888-67AD3F661552}"/>
                </a:ext>
              </a:extLst>
            </p:cNvPr>
            <p:cNvSpPr/>
            <p:nvPr/>
          </p:nvSpPr>
          <p:spPr>
            <a:xfrm>
              <a:off x="468018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0" name="Forme libre 369">
              <a:extLst>
                <a:ext uri="{FF2B5EF4-FFF2-40B4-BE49-F238E27FC236}">
                  <a16:creationId xmlns:a16="http://schemas.microsoft.com/office/drawing/2014/main" id="{83F8CB33-4C0B-1C4F-8AFA-E2219A6B09C7}"/>
                </a:ext>
              </a:extLst>
            </p:cNvPr>
            <p:cNvSpPr/>
            <p:nvPr/>
          </p:nvSpPr>
          <p:spPr>
            <a:xfrm>
              <a:off x="463058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1" name="Forme libre 370">
              <a:extLst>
                <a:ext uri="{FF2B5EF4-FFF2-40B4-BE49-F238E27FC236}">
                  <a16:creationId xmlns:a16="http://schemas.microsoft.com/office/drawing/2014/main" id="{FB55E9E7-AF0E-3048-80AF-2336E3498409}"/>
                </a:ext>
              </a:extLst>
            </p:cNvPr>
            <p:cNvSpPr/>
            <p:nvPr/>
          </p:nvSpPr>
          <p:spPr>
            <a:xfrm>
              <a:off x="468018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2" name="Forme libre 371">
              <a:extLst>
                <a:ext uri="{FF2B5EF4-FFF2-40B4-BE49-F238E27FC236}">
                  <a16:creationId xmlns:a16="http://schemas.microsoft.com/office/drawing/2014/main" id="{D5ED7366-6434-D643-9699-451D311BB886}"/>
                </a:ext>
              </a:extLst>
            </p:cNvPr>
            <p:cNvSpPr/>
            <p:nvPr/>
          </p:nvSpPr>
          <p:spPr>
            <a:xfrm>
              <a:off x="463058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3" name="Forme libre 372">
              <a:extLst>
                <a:ext uri="{FF2B5EF4-FFF2-40B4-BE49-F238E27FC236}">
                  <a16:creationId xmlns:a16="http://schemas.microsoft.com/office/drawing/2014/main" id="{D1F640CA-BF6B-CF46-B830-FD8F65CF10ED}"/>
                </a:ext>
              </a:extLst>
            </p:cNvPr>
            <p:cNvSpPr/>
            <p:nvPr/>
          </p:nvSpPr>
          <p:spPr>
            <a:xfrm>
              <a:off x="468018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4" name="Forme libre 373">
              <a:extLst>
                <a:ext uri="{FF2B5EF4-FFF2-40B4-BE49-F238E27FC236}">
                  <a16:creationId xmlns:a16="http://schemas.microsoft.com/office/drawing/2014/main" id="{D4D7DE1B-5BE6-E349-AC1D-212699E7AF60}"/>
                </a:ext>
              </a:extLst>
            </p:cNvPr>
            <p:cNvSpPr/>
            <p:nvPr/>
          </p:nvSpPr>
          <p:spPr>
            <a:xfrm>
              <a:off x="463058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5" name="Forme libre 374">
              <a:extLst>
                <a:ext uri="{FF2B5EF4-FFF2-40B4-BE49-F238E27FC236}">
                  <a16:creationId xmlns:a16="http://schemas.microsoft.com/office/drawing/2014/main" id="{ADC6278E-E115-FE42-B91B-24B0B9BB199A}"/>
                </a:ext>
              </a:extLst>
            </p:cNvPr>
            <p:cNvSpPr/>
            <p:nvPr/>
          </p:nvSpPr>
          <p:spPr>
            <a:xfrm>
              <a:off x="468018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6" name="Forme libre 375">
              <a:extLst>
                <a:ext uri="{FF2B5EF4-FFF2-40B4-BE49-F238E27FC236}">
                  <a16:creationId xmlns:a16="http://schemas.microsoft.com/office/drawing/2014/main" id="{B5C06959-30E8-8D40-AE4D-0CCFBAAF1B50}"/>
                </a:ext>
              </a:extLst>
            </p:cNvPr>
            <p:cNvSpPr/>
            <p:nvPr/>
          </p:nvSpPr>
          <p:spPr>
            <a:xfrm>
              <a:off x="463058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7" name="Forme libre 376">
              <a:extLst>
                <a:ext uri="{FF2B5EF4-FFF2-40B4-BE49-F238E27FC236}">
                  <a16:creationId xmlns:a16="http://schemas.microsoft.com/office/drawing/2014/main" id="{F8712CF2-90CB-D243-A3E5-3637103DC9F1}"/>
                </a:ext>
              </a:extLst>
            </p:cNvPr>
            <p:cNvSpPr/>
            <p:nvPr/>
          </p:nvSpPr>
          <p:spPr>
            <a:xfrm>
              <a:off x="468018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8" name="Forme libre 377">
              <a:extLst>
                <a:ext uri="{FF2B5EF4-FFF2-40B4-BE49-F238E27FC236}">
                  <a16:creationId xmlns:a16="http://schemas.microsoft.com/office/drawing/2014/main" id="{9C06422B-C8C9-F248-BE92-AE23373C4C7A}"/>
                </a:ext>
              </a:extLst>
            </p:cNvPr>
            <p:cNvSpPr/>
            <p:nvPr/>
          </p:nvSpPr>
          <p:spPr>
            <a:xfrm>
              <a:off x="463058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79" name="Forme libre 378">
              <a:extLst>
                <a:ext uri="{FF2B5EF4-FFF2-40B4-BE49-F238E27FC236}">
                  <a16:creationId xmlns:a16="http://schemas.microsoft.com/office/drawing/2014/main" id="{CEB24A93-7BD9-C441-90E8-209E232E79D2}"/>
                </a:ext>
              </a:extLst>
            </p:cNvPr>
            <p:cNvSpPr/>
            <p:nvPr/>
          </p:nvSpPr>
          <p:spPr>
            <a:xfrm>
              <a:off x="468018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0" name="Forme libre 379">
              <a:extLst>
                <a:ext uri="{FF2B5EF4-FFF2-40B4-BE49-F238E27FC236}">
                  <a16:creationId xmlns:a16="http://schemas.microsoft.com/office/drawing/2014/main" id="{AEC3BC17-78AB-7A4D-8DEA-11847E42CB23}"/>
                </a:ext>
              </a:extLst>
            </p:cNvPr>
            <p:cNvSpPr/>
            <p:nvPr/>
          </p:nvSpPr>
          <p:spPr>
            <a:xfrm>
              <a:off x="463058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1" name="Forme libre 380">
              <a:extLst>
                <a:ext uri="{FF2B5EF4-FFF2-40B4-BE49-F238E27FC236}">
                  <a16:creationId xmlns:a16="http://schemas.microsoft.com/office/drawing/2014/main" id="{4AF3C78D-1C47-274A-9EAC-8C4E69BFDE05}"/>
                </a:ext>
              </a:extLst>
            </p:cNvPr>
            <p:cNvSpPr/>
            <p:nvPr/>
          </p:nvSpPr>
          <p:spPr>
            <a:xfrm>
              <a:off x="468018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2" name="Forme libre 381">
              <a:extLst>
                <a:ext uri="{FF2B5EF4-FFF2-40B4-BE49-F238E27FC236}">
                  <a16:creationId xmlns:a16="http://schemas.microsoft.com/office/drawing/2014/main" id="{9321EB52-0C7F-AB4F-83BF-74FE08DAC064}"/>
                </a:ext>
              </a:extLst>
            </p:cNvPr>
            <p:cNvSpPr/>
            <p:nvPr/>
          </p:nvSpPr>
          <p:spPr>
            <a:xfrm>
              <a:off x="463058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3" name="Forme libre 382">
              <a:extLst>
                <a:ext uri="{FF2B5EF4-FFF2-40B4-BE49-F238E27FC236}">
                  <a16:creationId xmlns:a16="http://schemas.microsoft.com/office/drawing/2014/main" id="{A556DE0C-786A-F14B-A480-1A0E5BC9F927}"/>
                </a:ext>
              </a:extLst>
            </p:cNvPr>
            <p:cNvSpPr/>
            <p:nvPr/>
          </p:nvSpPr>
          <p:spPr>
            <a:xfrm>
              <a:off x="468018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4" name="Forme libre 383">
              <a:extLst>
                <a:ext uri="{FF2B5EF4-FFF2-40B4-BE49-F238E27FC236}">
                  <a16:creationId xmlns:a16="http://schemas.microsoft.com/office/drawing/2014/main" id="{3F8BF1B7-E2BD-3D4E-9692-49520E5CFCDB}"/>
                </a:ext>
              </a:extLst>
            </p:cNvPr>
            <p:cNvSpPr/>
            <p:nvPr/>
          </p:nvSpPr>
          <p:spPr>
            <a:xfrm>
              <a:off x="463058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5" name="Forme libre 384">
              <a:extLst>
                <a:ext uri="{FF2B5EF4-FFF2-40B4-BE49-F238E27FC236}">
                  <a16:creationId xmlns:a16="http://schemas.microsoft.com/office/drawing/2014/main" id="{5D9D821C-971D-A348-B6CF-777875C57416}"/>
                </a:ext>
              </a:extLst>
            </p:cNvPr>
            <p:cNvSpPr/>
            <p:nvPr/>
          </p:nvSpPr>
          <p:spPr>
            <a:xfrm>
              <a:off x="468018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6" name="Forme libre 385">
              <a:extLst>
                <a:ext uri="{FF2B5EF4-FFF2-40B4-BE49-F238E27FC236}">
                  <a16:creationId xmlns:a16="http://schemas.microsoft.com/office/drawing/2014/main" id="{3245991A-CC43-684F-975E-25BCE03E2826}"/>
                </a:ext>
              </a:extLst>
            </p:cNvPr>
            <p:cNvSpPr/>
            <p:nvPr/>
          </p:nvSpPr>
          <p:spPr>
            <a:xfrm>
              <a:off x="503535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7" name="Forme libre 386">
              <a:extLst>
                <a:ext uri="{FF2B5EF4-FFF2-40B4-BE49-F238E27FC236}">
                  <a16:creationId xmlns:a16="http://schemas.microsoft.com/office/drawing/2014/main" id="{81D16AED-9D7C-6147-8EF0-84C06FA91C89}"/>
                </a:ext>
              </a:extLst>
            </p:cNvPr>
            <p:cNvSpPr/>
            <p:nvPr/>
          </p:nvSpPr>
          <p:spPr>
            <a:xfrm>
              <a:off x="508494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8" name="Forme libre 387">
              <a:extLst>
                <a:ext uri="{FF2B5EF4-FFF2-40B4-BE49-F238E27FC236}">
                  <a16:creationId xmlns:a16="http://schemas.microsoft.com/office/drawing/2014/main" id="{8B1226CA-C53B-E64A-806B-D1ED7C4F53F0}"/>
                </a:ext>
              </a:extLst>
            </p:cNvPr>
            <p:cNvSpPr/>
            <p:nvPr/>
          </p:nvSpPr>
          <p:spPr>
            <a:xfrm>
              <a:off x="503535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89" name="Forme libre 388">
              <a:extLst>
                <a:ext uri="{FF2B5EF4-FFF2-40B4-BE49-F238E27FC236}">
                  <a16:creationId xmlns:a16="http://schemas.microsoft.com/office/drawing/2014/main" id="{30C6CB72-8460-D14C-9838-7EC5B8D3F4A6}"/>
                </a:ext>
              </a:extLst>
            </p:cNvPr>
            <p:cNvSpPr/>
            <p:nvPr/>
          </p:nvSpPr>
          <p:spPr>
            <a:xfrm>
              <a:off x="508494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0" name="Forme libre 389">
              <a:extLst>
                <a:ext uri="{FF2B5EF4-FFF2-40B4-BE49-F238E27FC236}">
                  <a16:creationId xmlns:a16="http://schemas.microsoft.com/office/drawing/2014/main" id="{A52A8C0F-14A6-A74B-87E3-E34A39BA4EFF}"/>
                </a:ext>
              </a:extLst>
            </p:cNvPr>
            <p:cNvSpPr/>
            <p:nvPr/>
          </p:nvSpPr>
          <p:spPr>
            <a:xfrm>
              <a:off x="503535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1" name="Forme libre 390">
              <a:extLst>
                <a:ext uri="{FF2B5EF4-FFF2-40B4-BE49-F238E27FC236}">
                  <a16:creationId xmlns:a16="http://schemas.microsoft.com/office/drawing/2014/main" id="{660D3020-0DD0-8146-B218-6E94D13DCAAA}"/>
                </a:ext>
              </a:extLst>
            </p:cNvPr>
            <p:cNvSpPr/>
            <p:nvPr/>
          </p:nvSpPr>
          <p:spPr>
            <a:xfrm>
              <a:off x="508494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2" name="Forme libre 391">
              <a:extLst>
                <a:ext uri="{FF2B5EF4-FFF2-40B4-BE49-F238E27FC236}">
                  <a16:creationId xmlns:a16="http://schemas.microsoft.com/office/drawing/2014/main" id="{B420BE81-742B-2F4B-9E8E-3E29147A23F5}"/>
                </a:ext>
              </a:extLst>
            </p:cNvPr>
            <p:cNvSpPr/>
            <p:nvPr/>
          </p:nvSpPr>
          <p:spPr>
            <a:xfrm>
              <a:off x="503535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3" name="Forme libre 392">
              <a:extLst>
                <a:ext uri="{FF2B5EF4-FFF2-40B4-BE49-F238E27FC236}">
                  <a16:creationId xmlns:a16="http://schemas.microsoft.com/office/drawing/2014/main" id="{531535D2-4E54-9B48-8E1F-8AB0607251B5}"/>
                </a:ext>
              </a:extLst>
            </p:cNvPr>
            <p:cNvSpPr/>
            <p:nvPr/>
          </p:nvSpPr>
          <p:spPr>
            <a:xfrm>
              <a:off x="508494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4" name="Forme libre 393">
              <a:extLst>
                <a:ext uri="{FF2B5EF4-FFF2-40B4-BE49-F238E27FC236}">
                  <a16:creationId xmlns:a16="http://schemas.microsoft.com/office/drawing/2014/main" id="{5606B4B2-5FD0-7D46-8CFA-0B78FAA60730}"/>
                </a:ext>
              </a:extLst>
            </p:cNvPr>
            <p:cNvSpPr/>
            <p:nvPr/>
          </p:nvSpPr>
          <p:spPr>
            <a:xfrm>
              <a:off x="503535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5" name="Forme libre 394">
              <a:extLst>
                <a:ext uri="{FF2B5EF4-FFF2-40B4-BE49-F238E27FC236}">
                  <a16:creationId xmlns:a16="http://schemas.microsoft.com/office/drawing/2014/main" id="{141CFF0A-A203-C344-8D24-90F3F2F910D4}"/>
                </a:ext>
              </a:extLst>
            </p:cNvPr>
            <p:cNvSpPr/>
            <p:nvPr/>
          </p:nvSpPr>
          <p:spPr>
            <a:xfrm>
              <a:off x="508494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6" name="Forme libre 395">
              <a:extLst>
                <a:ext uri="{FF2B5EF4-FFF2-40B4-BE49-F238E27FC236}">
                  <a16:creationId xmlns:a16="http://schemas.microsoft.com/office/drawing/2014/main" id="{332F5CC0-3769-084D-AC4E-65F69CB45515}"/>
                </a:ext>
              </a:extLst>
            </p:cNvPr>
            <p:cNvSpPr/>
            <p:nvPr/>
          </p:nvSpPr>
          <p:spPr>
            <a:xfrm>
              <a:off x="503535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7" name="Forme libre 396">
              <a:extLst>
                <a:ext uri="{FF2B5EF4-FFF2-40B4-BE49-F238E27FC236}">
                  <a16:creationId xmlns:a16="http://schemas.microsoft.com/office/drawing/2014/main" id="{43ADB93C-6C70-7344-A99D-3ED8E8890E87}"/>
                </a:ext>
              </a:extLst>
            </p:cNvPr>
            <p:cNvSpPr/>
            <p:nvPr/>
          </p:nvSpPr>
          <p:spPr>
            <a:xfrm>
              <a:off x="508494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8" name="Forme libre 397">
              <a:extLst>
                <a:ext uri="{FF2B5EF4-FFF2-40B4-BE49-F238E27FC236}">
                  <a16:creationId xmlns:a16="http://schemas.microsoft.com/office/drawing/2014/main" id="{742BAB14-F450-3F42-8746-2E60DA6D52B8}"/>
                </a:ext>
              </a:extLst>
            </p:cNvPr>
            <p:cNvSpPr/>
            <p:nvPr/>
          </p:nvSpPr>
          <p:spPr>
            <a:xfrm>
              <a:off x="503535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99" name="Forme libre 398">
              <a:extLst>
                <a:ext uri="{FF2B5EF4-FFF2-40B4-BE49-F238E27FC236}">
                  <a16:creationId xmlns:a16="http://schemas.microsoft.com/office/drawing/2014/main" id="{064AFB24-2D50-5744-90C9-C3C0AA18FD3D}"/>
                </a:ext>
              </a:extLst>
            </p:cNvPr>
            <p:cNvSpPr/>
            <p:nvPr/>
          </p:nvSpPr>
          <p:spPr>
            <a:xfrm>
              <a:off x="508494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0" name="Forme libre 399">
              <a:extLst>
                <a:ext uri="{FF2B5EF4-FFF2-40B4-BE49-F238E27FC236}">
                  <a16:creationId xmlns:a16="http://schemas.microsoft.com/office/drawing/2014/main" id="{3B8013E5-2DFA-6747-8068-990C40A5740D}"/>
                </a:ext>
              </a:extLst>
            </p:cNvPr>
            <p:cNvSpPr/>
            <p:nvPr/>
          </p:nvSpPr>
          <p:spPr>
            <a:xfrm>
              <a:off x="503535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1" name="Forme libre 400">
              <a:extLst>
                <a:ext uri="{FF2B5EF4-FFF2-40B4-BE49-F238E27FC236}">
                  <a16:creationId xmlns:a16="http://schemas.microsoft.com/office/drawing/2014/main" id="{24EC45B3-C6B2-4746-8385-40308D58B026}"/>
                </a:ext>
              </a:extLst>
            </p:cNvPr>
            <p:cNvSpPr/>
            <p:nvPr/>
          </p:nvSpPr>
          <p:spPr>
            <a:xfrm>
              <a:off x="508494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2" name="Forme libre 401">
              <a:extLst>
                <a:ext uri="{FF2B5EF4-FFF2-40B4-BE49-F238E27FC236}">
                  <a16:creationId xmlns:a16="http://schemas.microsoft.com/office/drawing/2014/main" id="{000890EE-F8A2-9446-A97C-019422534F35}"/>
                </a:ext>
              </a:extLst>
            </p:cNvPr>
            <p:cNvSpPr/>
            <p:nvPr/>
          </p:nvSpPr>
          <p:spPr>
            <a:xfrm>
              <a:off x="503535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3" name="Forme libre 402">
              <a:extLst>
                <a:ext uri="{FF2B5EF4-FFF2-40B4-BE49-F238E27FC236}">
                  <a16:creationId xmlns:a16="http://schemas.microsoft.com/office/drawing/2014/main" id="{B58B2B4F-5AF2-BC49-9B94-35EF0D16422D}"/>
                </a:ext>
              </a:extLst>
            </p:cNvPr>
            <p:cNvSpPr/>
            <p:nvPr/>
          </p:nvSpPr>
          <p:spPr>
            <a:xfrm>
              <a:off x="508494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4" name="Forme libre 403">
              <a:extLst>
                <a:ext uri="{FF2B5EF4-FFF2-40B4-BE49-F238E27FC236}">
                  <a16:creationId xmlns:a16="http://schemas.microsoft.com/office/drawing/2014/main" id="{4BE6A653-F5BE-7D40-86D1-9EF2E55CF35E}"/>
                </a:ext>
              </a:extLst>
            </p:cNvPr>
            <p:cNvSpPr/>
            <p:nvPr/>
          </p:nvSpPr>
          <p:spPr>
            <a:xfrm>
              <a:off x="503535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5" name="Forme libre 404">
              <a:extLst>
                <a:ext uri="{FF2B5EF4-FFF2-40B4-BE49-F238E27FC236}">
                  <a16:creationId xmlns:a16="http://schemas.microsoft.com/office/drawing/2014/main" id="{C6042589-2EB9-3C4D-BD03-2B72B56E4110}"/>
                </a:ext>
              </a:extLst>
            </p:cNvPr>
            <p:cNvSpPr/>
            <p:nvPr/>
          </p:nvSpPr>
          <p:spPr>
            <a:xfrm>
              <a:off x="508494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6" name="Forme libre 405">
              <a:extLst>
                <a:ext uri="{FF2B5EF4-FFF2-40B4-BE49-F238E27FC236}">
                  <a16:creationId xmlns:a16="http://schemas.microsoft.com/office/drawing/2014/main" id="{D5B2F8F0-62DE-E54F-9524-C1E94B3034B5}"/>
                </a:ext>
              </a:extLst>
            </p:cNvPr>
            <p:cNvSpPr/>
            <p:nvPr/>
          </p:nvSpPr>
          <p:spPr>
            <a:xfrm>
              <a:off x="5440116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7" name="Forme libre 406">
              <a:extLst>
                <a:ext uri="{FF2B5EF4-FFF2-40B4-BE49-F238E27FC236}">
                  <a16:creationId xmlns:a16="http://schemas.microsoft.com/office/drawing/2014/main" id="{7CAA173C-E1EE-FC4D-940A-917039F60841}"/>
                </a:ext>
              </a:extLst>
            </p:cNvPr>
            <p:cNvSpPr/>
            <p:nvPr/>
          </p:nvSpPr>
          <p:spPr>
            <a:xfrm>
              <a:off x="548971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8" name="Forme libre 407">
              <a:extLst>
                <a:ext uri="{FF2B5EF4-FFF2-40B4-BE49-F238E27FC236}">
                  <a16:creationId xmlns:a16="http://schemas.microsoft.com/office/drawing/2014/main" id="{725987F1-CF8A-5643-B6EC-6CBB69400107}"/>
                </a:ext>
              </a:extLst>
            </p:cNvPr>
            <p:cNvSpPr/>
            <p:nvPr/>
          </p:nvSpPr>
          <p:spPr>
            <a:xfrm>
              <a:off x="5440116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09" name="Forme libre 408">
              <a:extLst>
                <a:ext uri="{FF2B5EF4-FFF2-40B4-BE49-F238E27FC236}">
                  <a16:creationId xmlns:a16="http://schemas.microsoft.com/office/drawing/2014/main" id="{1F030DAC-AFF4-7C45-B79E-C7EBC009F0AE}"/>
                </a:ext>
              </a:extLst>
            </p:cNvPr>
            <p:cNvSpPr/>
            <p:nvPr/>
          </p:nvSpPr>
          <p:spPr>
            <a:xfrm>
              <a:off x="548971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0" name="Forme libre 409">
              <a:extLst>
                <a:ext uri="{FF2B5EF4-FFF2-40B4-BE49-F238E27FC236}">
                  <a16:creationId xmlns:a16="http://schemas.microsoft.com/office/drawing/2014/main" id="{03A1ACB2-F016-9D4F-970F-B5E6EED99E1D}"/>
                </a:ext>
              </a:extLst>
            </p:cNvPr>
            <p:cNvSpPr/>
            <p:nvPr/>
          </p:nvSpPr>
          <p:spPr>
            <a:xfrm>
              <a:off x="5440116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1" name="Forme libre 410">
              <a:extLst>
                <a:ext uri="{FF2B5EF4-FFF2-40B4-BE49-F238E27FC236}">
                  <a16:creationId xmlns:a16="http://schemas.microsoft.com/office/drawing/2014/main" id="{935B042A-5234-4242-854B-6B5B1BC824C7}"/>
                </a:ext>
              </a:extLst>
            </p:cNvPr>
            <p:cNvSpPr/>
            <p:nvPr/>
          </p:nvSpPr>
          <p:spPr>
            <a:xfrm>
              <a:off x="548971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2" name="Forme libre 411">
              <a:extLst>
                <a:ext uri="{FF2B5EF4-FFF2-40B4-BE49-F238E27FC236}">
                  <a16:creationId xmlns:a16="http://schemas.microsoft.com/office/drawing/2014/main" id="{68B11D4F-8F66-6943-9F38-C4FF4A06F585}"/>
                </a:ext>
              </a:extLst>
            </p:cNvPr>
            <p:cNvSpPr/>
            <p:nvPr/>
          </p:nvSpPr>
          <p:spPr>
            <a:xfrm>
              <a:off x="5440116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3" name="Forme libre 412">
              <a:extLst>
                <a:ext uri="{FF2B5EF4-FFF2-40B4-BE49-F238E27FC236}">
                  <a16:creationId xmlns:a16="http://schemas.microsoft.com/office/drawing/2014/main" id="{C7D8C18B-F4A6-EB43-BA7A-56B3D8D11019}"/>
                </a:ext>
              </a:extLst>
            </p:cNvPr>
            <p:cNvSpPr/>
            <p:nvPr/>
          </p:nvSpPr>
          <p:spPr>
            <a:xfrm>
              <a:off x="548971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4" name="Forme libre 413">
              <a:extLst>
                <a:ext uri="{FF2B5EF4-FFF2-40B4-BE49-F238E27FC236}">
                  <a16:creationId xmlns:a16="http://schemas.microsoft.com/office/drawing/2014/main" id="{BE716854-029C-DE47-AA27-19E1E5EE4337}"/>
                </a:ext>
              </a:extLst>
            </p:cNvPr>
            <p:cNvSpPr/>
            <p:nvPr/>
          </p:nvSpPr>
          <p:spPr>
            <a:xfrm>
              <a:off x="5440116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5" name="Forme libre 414">
              <a:extLst>
                <a:ext uri="{FF2B5EF4-FFF2-40B4-BE49-F238E27FC236}">
                  <a16:creationId xmlns:a16="http://schemas.microsoft.com/office/drawing/2014/main" id="{7A9995DF-2E5E-F046-850E-B5970321BF52}"/>
                </a:ext>
              </a:extLst>
            </p:cNvPr>
            <p:cNvSpPr/>
            <p:nvPr/>
          </p:nvSpPr>
          <p:spPr>
            <a:xfrm>
              <a:off x="548971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6" name="Forme libre 415">
              <a:extLst>
                <a:ext uri="{FF2B5EF4-FFF2-40B4-BE49-F238E27FC236}">
                  <a16:creationId xmlns:a16="http://schemas.microsoft.com/office/drawing/2014/main" id="{981B08CD-4E65-6549-9B8D-4B52E87D98EC}"/>
                </a:ext>
              </a:extLst>
            </p:cNvPr>
            <p:cNvSpPr/>
            <p:nvPr/>
          </p:nvSpPr>
          <p:spPr>
            <a:xfrm>
              <a:off x="5440116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7" name="Forme libre 416">
              <a:extLst>
                <a:ext uri="{FF2B5EF4-FFF2-40B4-BE49-F238E27FC236}">
                  <a16:creationId xmlns:a16="http://schemas.microsoft.com/office/drawing/2014/main" id="{B49CB925-B07A-5F46-B0D1-5183ED9DA2BF}"/>
                </a:ext>
              </a:extLst>
            </p:cNvPr>
            <p:cNvSpPr/>
            <p:nvPr/>
          </p:nvSpPr>
          <p:spPr>
            <a:xfrm>
              <a:off x="548971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8" name="Forme libre 417">
              <a:extLst>
                <a:ext uri="{FF2B5EF4-FFF2-40B4-BE49-F238E27FC236}">
                  <a16:creationId xmlns:a16="http://schemas.microsoft.com/office/drawing/2014/main" id="{F9439FDD-F819-2A49-A8B8-C14480AE3086}"/>
                </a:ext>
              </a:extLst>
            </p:cNvPr>
            <p:cNvSpPr/>
            <p:nvPr/>
          </p:nvSpPr>
          <p:spPr>
            <a:xfrm>
              <a:off x="5440116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9" name="Forme libre 418">
              <a:extLst>
                <a:ext uri="{FF2B5EF4-FFF2-40B4-BE49-F238E27FC236}">
                  <a16:creationId xmlns:a16="http://schemas.microsoft.com/office/drawing/2014/main" id="{7BC8A686-4DE3-6848-8ECF-5C09DCE392FA}"/>
                </a:ext>
              </a:extLst>
            </p:cNvPr>
            <p:cNvSpPr/>
            <p:nvPr/>
          </p:nvSpPr>
          <p:spPr>
            <a:xfrm>
              <a:off x="548971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0" name="Forme libre 419">
              <a:extLst>
                <a:ext uri="{FF2B5EF4-FFF2-40B4-BE49-F238E27FC236}">
                  <a16:creationId xmlns:a16="http://schemas.microsoft.com/office/drawing/2014/main" id="{19B4D4D3-21BB-0447-A809-AA56AEA3FCC2}"/>
                </a:ext>
              </a:extLst>
            </p:cNvPr>
            <p:cNvSpPr/>
            <p:nvPr/>
          </p:nvSpPr>
          <p:spPr>
            <a:xfrm>
              <a:off x="5440116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1" name="Forme libre 420">
              <a:extLst>
                <a:ext uri="{FF2B5EF4-FFF2-40B4-BE49-F238E27FC236}">
                  <a16:creationId xmlns:a16="http://schemas.microsoft.com/office/drawing/2014/main" id="{6C67B722-80A6-5B49-A38A-8A89ECF048AA}"/>
                </a:ext>
              </a:extLst>
            </p:cNvPr>
            <p:cNvSpPr/>
            <p:nvPr/>
          </p:nvSpPr>
          <p:spPr>
            <a:xfrm>
              <a:off x="548971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2" name="Forme libre 421">
              <a:extLst>
                <a:ext uri="{FF2B5EF4-FFF2-40B4-BE49-F238E27FC236}">
                  <a16:creationId xmlns:a16="http://schemas.microsoft.com/office/drawing/2014/main" id="{71143ABB-7B46-BE4C-8DE9-5E2A8849BDC6}"/>
                </a:ext>
              </a:extLst>
            </p:cNvPr>
            <p:cNvSpPr/>
            <p:nvPr/>
          </p:nvSpPr>
          <p:spPr>
            <a:xfrm>
              <a:off x="5440116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3" name="Forme libre 422">
              <a:extLst>
                <a:ext uri="{FF2B5EF4-FFF2-40B4-BE49-F238E27FC236}">
                  <a16:creationId xmlns:a16="http://schemas.microsoft.com/office/drawing/2014/main" id="{4BE0F423-574F-3C45-89C2-CEF6D9B03447}"/>
                </a:ext>
              </a:extLst>
            </p:cNvPr>
            <p:cNvSpPr/>
            <p:nvPr/>
          </p:nvSpPr>
          <p:spPr>
            <a:xfrm>
              <a:off x="548971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4" name="Forme libre 423">
              <a:extLst>
                <a:ext uri="{FF2B5EF4-FFF2-40B4-BE49-F238E27FC236}">
                  <a16:creationId xmlns:a16="http://schemas.microsoft.com/office/drawing/2014/main" id="{4B82956D-7166-6E42-9F33-B695FF13E1D2}"/>
                </a:ext>
              </a:extLst>
            </p:cNvPr>
            <p:cNvSpPr/>
            <p:nvPr/>
          </p:nvSpPr>
          <p:spPr>
            <a:xfrm>
              <a:off x="5440116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5" name="Forme libre 424">
              <a:extLst>
                <a:ext uri="{FF2B5EF4-FFF2-40B4-BE49-F238E27FC236}">
                  <a16:creationId xmlns:a16="http://schemas.microsoft.com/office/drawing/2014/main" id="{3050A495-0198-714E-8384-2245C0EBF551}"/>
                </a:ext>
              </a:extLst>
            </p:cNvPr>
            <p:cNvSpPr/>
            <p:nvPr/>
          </p:nvSpPr>
          <p:spPr>
            <a:xfrm>
              <a:off x="548971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6" name="Forme libre 425">
              <a:extLst>
                <a:ext uri="{FF2B5EF4-FFF2-40B4-BE49-F238E27FC236}">
                  <a16:creationId xmlns:a16="http://schemas.microsoft.com/office/drawing/2014/main" id="{6CCB4E1D-4D74-F742-B231-63DA63F79177}"/>
                </a:ext>
              </a:extLst>
            </p:cNvPr>
            <p:cNvSpPr/>
            <p:nvPr/>
          </p:nvSpPr>
          <p:spPr>
            <a:xfrm>
              <a:off x="5844879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7" name="Forme libre 426">
              <a:extLst>
                <a:ext uri="{FF2B5EF4-FFF2-40B4-BE49-F238E27FC236}">
                  <a16:creationId xmlns:a16="http://schemas.microsoft.com/office/drawing/2014/main" id="{59FE0764-C305-F44E-A14B-537B3D9D92F9}"/>
                </a:ext>
              </a:extLst>
            </p:cNvPr>
            <p:cNvSpPr/>
            <p:nvPr/>
          </p:nvSpPr>
          <p:spPr>
            <a:xfrm>
              <a:off x="5894475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8" name="Forme libre 427">
              <a:extLst>
                <a:ext uri="{FF2B5EF4-FFF2-40B4-BE49-F238E27FC236}">
                  <a16:creationId xmlns:a16="http://schemas.microsoft.com/office/drawing/2014/main" id="{B0FE944C-6935-A54E-A9F0-3DC38237BFD1}"/>
                </a:ext>
              </a:extLst>
            </p:cNvPr>
            <p:cNvSpPr/>
            <p:nvPr/>
          </p:nvSpPr>
          <p:spPr>
            <a:xfrm>
              <a:off x="5844879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9" name="Forme libre 428">
              <a:extLst>
                <a:ext uri="{FF2B5EF4-FFF2-40B4-BE49-F238E27FC236}">
                  <a16:creationId xmlns:a16="http://schemas.microsoft.com/office/drawing/2014/main" id="{D1BAA6E0-3409-A24F-8D3E-5DEA8184F7BA}"/>
                </a:ext>
              </a:extLst>
            </p:cNvPr>
            <p:cNvSpPr/>
            <p:nvPr/>
          </p:nvSpPr>
          <p:spPr>
            <a:xfrm>
              <a:off x="5894475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0" name="Forme libre 429">
              <a:extLst>
                <a:ext uri="{FF2B5EF4-FFF2-40B4-BE49-F238E27FC236}">
                  <a16:creationId xmlns:a16="http://schemas.microsoft.com/office/drawing/2014/main" id="{AF5FB2F2-723C-D144-9E06-9BA191EEC7BC}"/>
                </a:ext>
              </a:extLst>
            </p:cNvPr>
            <p:cNvSpPr/>
            <p:nvPr/>
          </p:nvSpPr>
          <p:spPr>
            <a:xfrm>
              <a:off x="5844879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1" name="Forme libre 430">
              <a:extLst>
                <a:ext uri="{FF2B5EF4-FFF2-40B4-BE49-F238E27FC236}">
                  <a16:creationId xmlns:a16="http://schemas.microsoft.com/office/drawing/2014/main" id="{56F36B87-3440-974F-B78C-FEF956D70355}"/>
                </a:ext>
              </a:extLst>
            </p:cNvPr>
            <p:cNvSpPr/>
            <p:nvPr/>
          </p:nvSpPr>
          <p:spPr>
            <a:xfrm>
              <a:off x="5894475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2" name="Forme libre 431">
              <a:extLst>
                <a:ext uri="{FF2B5EF4-FFF2-40B4-BE49-F238E27FC236}">
                  <a16:creationId xmlns:a16="http://schemas.microsoft.com/office/drawing/2014/main" id="{FC53AD19-F24E-4948-B317-41B8EBC047B8}"/>
                </a:ext>
              </a:extLst>
            </p:cNvPr>
            <p:cNvSpPr/>
            <p:nvPr/>
          </p:nvSpPr>
          <p:spPr>
            <a:xfrm>
              <a:off x="5844879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3" name="Forme libre 432">
              <a:extLst>
                <a:ext uri="{FF2B5EF4-FFF2-40B4-BE49-F238E27FC236}">
                  <a16:creationId xmlns:a16="http://schemas.microsoft.com/office/drawing/2014/main" id="{2133349D-B997-2F41-BF52-85966282E8E2}"/>
                </a:ext>
              </a:extLst>
            </p:cNvPr>
            <p:cNvSpPr/>
            <p:nvPr/>
          </p:nvSpPr>
          <p:spPr>
            <a:xfrm>
              <a:off x="5894475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4" name="Forme libre 433">
              <a:extLst>
                <a:ext uri="{FF2B5EF4-FFF2-40B4-BE49-F238E27FC236}">
                  <a16:creationId xmlns:a16="http://schemas.microsoft.com/office/drawing/2014/main" id="{81A52F4A-BA17-3C4B-A532-E5ABD4021575}"/>
                </a:ext>
              </a:extLst>
            </p:cNvPr>
            <p:cNvSpPr/>
            <p:nvPr/>
          </p:nvSpPr>
          <p:spPr>
            <a:xfrm>
              <a:off x="5844879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5" name="Forme libre 434">
              <a:extLst>
                <a:ext uri="{FF2B5EF4-FFF2-40B4-BE49-F238E27FC236}">
                  <a16:creationId xmlns:a16="http://schemas.microsoft.com/office/drawing/2014/main" id="{5AB8BB70-C1F3-C448-8E3E-2D18B061524F}"/>
                </a:ext>
              </a:extLst>
            </p:cNvPr>
            <p:cNvSpPr/>
            <p:nvPr/>
          </p:nvSpPr>
          <p:spPr>
            <a:xfrm>
              <a:off x="5894475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6" name="Forme libre 435">
              <a:extLst>
                <a:ext uri="{FF2B5EF4-FFF2-40B4-BE49-F238E27FC236}">
                  <a16:creationId xmlns:a16="http://schemas.microsoft.com/office/drawing/2014/main" id="{5F8C78D7-CED5-FA4E-835D-ECE0F190FBC8}"/>
                </a:ext>
              </a:extLst>
            </p:cNvPr>
            <p:cNvSpPr/>
            <p:nvPr/>
          </p:nvSpPr>
          <p:spPr>
            <a:xfrm>
              <a:off x="5844879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7" name="Forme libre 436">
              <a:extLst>
                <a:ext uri="{FF2B5EF4-FFF2-40B4-BE49-F238E27FC236}">
                  <a16:creationId xmlns:a16="http://schemas.microsoft.com/office/drawing/2014/main" id="{405D83DC-7FC9-7A44-850C-9D91FD3FD8CE}"/>
                </a:ext>
              </a:extLst>
            </p:cNvPr>
            <p:cNvSpPr/>
            <p:nvPr/>
          </p:nvSpPr>
          <p:spPr>
            <a:xfrm>
              <a:off x="5894475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8" name="Forme libre 437">
              <a:extLst>
                <a:ext uri="{FF2B5EF4-FFF2-40B4-BE49-F238E27FC236}">
                  <a16:creationId xmlns:a16="http://schemas.microsoft.com/office/drawing/2014/main" id="{2AE49F9E-6E5C-D54D-8832-FB13B143F810}"/>
                </a:ext>
              </a:extLst>
            </p:cNvPr>
            <p:cNvSpPr/>
            <p:nvPr/>
          </p:nvSpPr>
          <p:spPr>
            <a:xfrm>
              <a:off x="5844879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39" name="Forme libre 438">
              <a:extLst>
                <a:ext uri="{FF2B5EF4-FFF2-40B4-BE49-F238E27FC236}">
                  <a16:creationId xmlns:a16="http://schemas.microsoft.com/office/drawing/2014/main" id="{AA87011A-038F-0148-B100-67FED744200F}"/>
                </a:ext>
              </a:extLst>
            </p:cNvPr>
            <p:cNvSpPr/>
            <p:nvPr/>
          </p:nvSpPr>
          <p:spPr>
            <a:xfrm>
              <a:off x="5894475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0" name="Forme libre 439">
              <a:extLst>
                <a:ext uri="{FF2B5EF4-FFF2-40B4-BE49-F238E27FC236}">
                  <a16:creationId xmlns:a16="http://schemas.microsoft.com/office/drawing/2014/main" id="{562BE290-8A8F-DC4C-B485-D6DE19664EB4}"/>
                </a:ext>
              </a:extLst>
            </p:cNvPr>
            <p:cNvSpPr/>
            <p:nvPr/>
          </p:nvSpPr>
          <p:spPr>
            <a:xfrm>
              <a:off x="5844879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1" name="Forme libre 440">
              <a:extLst>
                <a:ext uri="{FF2B5EF4-FFF2-40B4-BE49-F238E27FC236}">
                  <a16:creationId xmlns:a16="http://schemas.microsoft.com/office/drawing/2014/main" id="{84D491BD-F659-CA4A-B531-9635C892CD11}"/>
                </a:ext>
              </a:extLst>
            </p:cNvPr>
            <p:cNvSpPr/>
            <p:nvPr/>
          </p:nvSpPr>
          <p:spPr>
            <a:xfrm>
              <a:off x="5894475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2" name="Forme libre 441">
              <a:extLst>
                <a:ext uri="{FF2B5EF4-FFF2-40B4-BE49-F238E27FC236}">
                  <a16:creationId xmlns:a16="http://schemas.microsoft.com/office/drawing/2014/main" id="{F4A385F3-F178-DD4E-84F4-09C830103EF2}"/>
                </a:ext>
              </a:extLst>
            </p:cNvPr>
            <p:cNvSpPr/>
            <p:nvPr/>
          </p:nvSpPr>
          <p:spPr>
            <a:xfrm>
              <a:off x="5844879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3" name="Forme libre 442">
              <a:extLst>
                <a:ext uri="{FF2B5EF4-FFF2-40B4-BE49-F238E27FC236}">
                  <a16:creationId xmlns:a16="http://schemas.microsoft.com/office/drawing/2014/main" id="{C849654E-7D50-F849-82EB-7145731D1647}"/>
                </a:ext>
              </a:extLst>
            </p:cNvPr>
            <p:cNvSpPr/>
            <p:nvPr/>
          </p:nvSpPr>
          <p:spPr>
            <a:xfrm>
              <a:off x="5894475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4" name="Forme libre 443">
              <a:extLst>
                <a:ext uri="{FF2B5EF4-FFF2-40B4-BE49-F238E27FC236}">
                  <a16:creationId xmlns:a16="http://schemas.microsoft.com/office/drawing/2014/main" id="{0FE4D112-45A7-A441-AAFA-C31260E97253}"/>
                </a:ext>
              </a:extLst>
            </p:cNvPr>
            <p:cNvSpPr/>
            <p:nvPr/>
          </p:nvSpPr>
          <p:spPr>
            <a:xfrm>
              <a:off x="5844879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5" name="Forme libre 444">
              <a:extLst>
                <a:ext uri="{FF2B5EF4-FFF2-40B4-BE49-F238E27FC236}">
                  <a16:creationId xmlns:a16="http://schemas.microsoft.com/office/drawing/2014/main" id="{30DB74EB-BFB5-2B4D-930B-94DBEDF8ADD6}"/>
                </a:ext>
              </a:extLst>
            </p:cNvPr>
            <p:cNvSpPr/>
            <p:nvPr/>
          </p:nvSpPr>
          <p:spPr>
            <a:xfrm>
              <a:off x="5894475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6" name="Forme libre 445">
              <a:extLst>
                <a:ext uri="{FF2B5EF4-FFF2-40B4-BE49-F238E27FC236}">
                  <a16:creationId xmlns:a16="http://schemas.microsoft.com/office/drawing/2014/main" id="{D609AEAA-8DB2-9141-8C45-AB21376401E0}"/>
                </a:ext>
              </a:extLst>
            </p:cNvPr>
            <p:cNvSpPr/>
            <p:nvPr/>
          </p:nvSpPr>
          <p:spPr>
            <a:xfrm>
              <a:off x="624964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7" name="Forme libre 446">
              <a:extLst>
                <a:ext uri="{FF2B5EF4-FFF2-40B4-BE49-F238E27FC236}">
                  <a16:creationId xmlns:a16="http://schemas.microsoft.com/office/drawing/2014/main" id="{238F0C76-0665-FF4B-B156-01366C88CD6D}"/>
                </a:ext>
              </a:extLst>
            </p:cNvPr>
            <p:cNvSpPr/>
            <p:nvPr/>
          </p:nvSpPr>
          <p:spPr>
            <a:xfrm>
              <a:off x="6299238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8" name="Forme libre 447">
              <a:extLst>
                <a:ext uri="{FF2B5EF4-FFF2-40B4-BE49-F238E27FC236}">
                  <a16:creationId xmlns:a16="http://schemas.microsoft.com/office/drawing/2014/main" id="{3C86356E-3987-EA42-A5B1-8FF11AB0850B}"/>
                </a:ext>
              </a:extLst>
            </p:cNvPr>
            <p:cNvSpPr/>
            <p:nvPr/>
          </p:nvSpPr>
          <p:spPr>
            <a:xfrm>
              <a:off x="624964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49" name="Forme libre 448">
              <a:extLst>
                <a:ext uri="{FF2B5EF4-FFF2-40B4-BE49-F238E27FC236}">
                  <a16:creationId xmlns:a16="http://schemas.microsoft.com/office/drawing/2014/main" id="{24A04CC5-F611-2B40-8AD3-07482F88D276}"/>
                </a:ext>
              </a:extLst>
            </p:cNvPr>
            <p:cNvSpPr/>
            <p:nvPr/>
          </p:nvSpPr>
          <p:spPr>
            <a:xfrm>
              <a:off x="6299238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0" name="Forme libre 449">
              <a:extLst>
                <a:ext uri="{FF2B5EF4-FFF2-40B4-BE49-F238E27FC236}">
                  <a16:creationId xmlns:a16="http://schemas.microsoft.com/office/drawing/2014/main" id="{0D54A379-BCBB-2440-A82C-6025BE50DBB6}"/>
                </a:ext>
              </a:extLst>
            </p:cNvPr>
            <p:cNvSpPr/>
            <p:nvPr/>
          </p:nvSpPr>
          <p:spPr>
            <a:xfrm>
              <a:off x="624964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1" name="Forme libre 450">
              <a:extLst>
                <a:ext uri="{FF2B5EF4-FFF2-40B4-BE49-F238E27FC236}">
                  <a16:creationId xmlns:a16="http://schemas.microsoft.com/office/drawing/2014/main" id="{17BF3028-1A44-4447-A2CA-C69CBC73A755}"/>
                </a:ext>
              </a:extLst>
            </p:cNvPr>
            <p:cNvSpPr/>
            <p:nvPr/>
          </p:nvSpPr>
          <p:spPr>
            <a:xfrm>
              <a:off x="6299238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2" name="Forme libre 451">
              <a:extLst>
                <a:ext uri="{FF2B5EF4-FFF2-40B4-BE49-F238E27FC236}">
                  <a16:creationId xmlns:a16="http://schemas.microsoft.com/office/drawing/2014/main" id="{EBFFB816-AAE5-1545-9577-5478B22B22E0}"/>
                </a:ext>
              </a:extLst>
            </p:cNvPr>
            <p:cNvSpPr/>
            <p:nvPr/>
          </p:nvSpPr>
          <p:spPr>
            <a:xfrm>
              <a:off x="624964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3" name="Forme libre 452">
              <a:extLst>
                <a:ext uri="{FF2B5EF4-FFF2-40B4-BE49-F238E27FC236}">
                  <a16:creationId xmlns:a16="http://schemas.microsoft.com/office/drawing/2014/main" id="{A5265A33-901C-9B4B-85E2-B5E745DC4C2B}"/>
                </a:ext>
              </a:extLst>
            </p:cNvPr>
            <p:cNvSpPr/>
            <p:nvPr/>
          </p:nvSpPr>
          <p:spPr>
            <a:xfrm>
              <a:off x="6299238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4" name="Forme libre 453">
              <a:extLst>
                <a:ext uri="{FF2B5EF4-FFF2-40B4-BE49-F238E27FC236}">
                  <a16:creationId xmlns:a16="http://schemas.microsoft.com/office/drawing/2014/main" id="{F475FB9F-1E9F-7549-84D7-01BF35B516BE}"/>
                </a:ext>
              </a:extLst>
            </p:cNvPr>
            <p:cNvSpPr/>
            <p:nvPr/>
          </p:nvSpPr>
          <p:spPr>
            <a:xfrm>
              <a:off x="624964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5" name="Forme libre 454">
              <a:extLst>
                <a:ext uri="{FF2B5EF4-FFF2-40B4-BE49-F238E27FC236}">
                  <a16:creationId xmlns:a16="http://schemas.microsoft.com/office/drawing/2014/main" id="{90CEDE0A-DF84-194D-A49C-CD47AE6F276F}"/>
                </a:ext>
              </a:extLst>
            </p:cNvPr>
            <p:cNvSpPr/>
            <p:nvPr/>
          </p:nvSpPr>
          <p:spPr>
            <a:xfrm>
              <a:off x="6299238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6" name="Forme libre 455">
              <a:extLst>
                <a:ext uri="{FF2B5EF4-FFF2-40B4-BE49-F238E27FC236}">
                  <a16:creationId xmlns:a16="http://schemas.microsoft.com/office/drawing/2014/main" id="{59CE7B6A-F0EC-4944-81C1-EDA802B753F9}"/>
                </a:ext>
              </a:extLst>
            </p:cNvPr>
            <p:cNvSpPr/>
            <p:nvPr/>
          </p:nvSpPr>
          <p:spPr>
            <a:xfrm>
              <a:off x="624964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7" name="Forme libre 456">
              <a:extLst>
                <a:ext uri="{FF2B5EF4-FFF2-40B4-BE49-F238E27FC236}">
                  <a16:creationId xmlns:a16="http://schemas.microsoft.com/office/drawing/2014/main" id="{D5667DE6-B3F9-674B-A501-C66562B09704}"/>
                </a:ext>
              </a:extLst>
            </p:cNvPr>
            <p:cNvSpPr/>
            <p:nvPr/>
          </p:nvSpPr>
          <p:spPr>
            <a:xfrm>
              <a:off x="6299238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8" name="Forme libre 457">
              <a:extLst>
                <a:ext uri="{FF2B5EF4-FFF2-40B4-BE49-F238E27FC236}">
                  <a16:creationId xmlns:a16="http://schemas.microsoft.com/office/drawing/2014/main" id="{DE314E5B-84E5-2C4D-B37D-7B19C7C7DDB2}"/>
                </a:ext>
              </a:extLst>
            </p:cNvPr>
            <p:cNvSpPr/>
            <p:nvPr/>
          </p:nvSpPr>
          <p:spPr>
            <a:xfrm>
              <a:off x="624964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59" name="Forme libre 458">
              <a:extLst>
                <a:ext uri="{FF2B5EF4-FFF2-40B4-BE49-F238E27FC236}">
                  <a16:creationId xmlns:a16="http://schemas.microsoft.com/office/drawing/2014/main" id="{EE0107DC-84EB-F94E-907C-6A510C03817F}"/>
                </a:ext>
              </a:extLst>
            </p:cNvPr>
            <p:cNvSpPr/>
            <p:nvPr/>
          </p:nvSpPr>
          <p:spPr>
            <a:xfrm>
              <a:off x="6299238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0" name="Forme libre 459">
              <a:extLst>
                <a:ext uri="{FF2B5EF4-FFF2-40B4-BE49-F238E27FC236}">
                  <a16:creationId xmlns:a16="http://schemas.microsoft.com/office/drawing/2014/main" id="{DD6A8361-6E65-A142-90C8-AA5C9FFAF132}"/>
                </a:ext>
              </a:extLst>
            </p:cNvPr>
            <p:cNvSpPr/>
            <p:nvPr/>
          </p:nvSpPr>
          <p:spPr>
            <a:xfrm>
              <a:off x="624964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1" name="Forme libre 460">
              <a:extLst>
                <a:ext uri="{FF2B5EF4-FFF2-40B4-BE49-F238E27FC236}">
                  <a16:creationId xmlns:a16="http://schemas.microsoft.com/office/drawing/2014/main" id="{3E02D92D-7B18-2B4F-905E-814715777DF9}"/>
                </a:ext>
              </a:extLst>
            </p:cNvPr>
            <p:cNvSpPr/>
            <p:nvPr/>
          </p:nvSpPr>
          <p:spPr>
            <a:xfrm>
              <a:off x="6299238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2" name="Forme libre 461">
              <a:extLst>
                <a:ext uri="{FF2B5EF4-FFF2-40B4-BE49-F238E27FC236}">
                  <a16:creationId xmlns:a16="http://schemas.microsoft.com/office/drawing/2014/main" id="{044627E9-F14C-D64F-9C34-D08927A1813D}"/>
                </a:ext>
              </a:extLst>
            </p:cNvPr>
            <p:cNvSpPr/>
            <p:nvPr/>
          </p:nvSpPr>
          <p:spPr>
            <a:xfrm>
              <a:off x="624964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3" name="Forme libre 462">
              <a:extLst>
                <a:ext uri="{FF2B5EF4-FFF2-40B4-BE49-F238E27FC236}">
                  <a16:creationId xmlns:a16="http://schemas.microsoft.com/office/drawing/2014/main" id="{8F9C5287-044B-5F4A-814C-5A189BFC31B1}"/>
                </a:ext>
              </a:extLst>
            </p:cNvPr>
            <p:cNvSpPr/>
            <p:nvPr/>
          </p:nvSpPr>
          <p:spPr>
            <a:xfrm>
              <a:off x="6299238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4" name="Forme libre 463">
              <a:extLst>
                <a:ext uri="{FF2B5EF4-FFF2-40B4-BE49-F238E27FC236}">
                  <a16:creationId xmlns:a16="http://schemas.microsoft.com/office/drawing/2014/main" id="{4AF0CECF-CBA6-3F46-AB65-42C4F701B008}"/>
                </a:ext>
              </a:extLst>
            </p:cNvPr>
            <p:cNvSpPr/>
            <p:nvPr/>
          </p:nvSpPr>
          <p:spPr>
            <a:xfrm>
              <a:off x="624964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5" name="Forme libre 464">
              <a:extLst>
                <a:ext uri="{FF2B5EF4-FFF2-40B4-BE49-F238E27FC236}">
                  <a16:creationId xmlns:a16="http://schemas.microsoft.com/office/drawing/2014/main" id="{9B97A509-622D-9F48-B5BF-1DB8E993E69D}"/>
                </a:ext>
              </a:extLst>
            </p:cNvPr>
            <p:cNvSpPr/>
            <p:nvPr/>
          </p:nvSpPr>
          <p:spPr>
            <a:xfrm>
              <a:off x="6299238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6" name="Forme libre 465">
              <a:extLst>
                <a:ext uri="{FF2B5EF4-FFF2-40B4-BE49-F238E27FC236}">
                  <a16:creationId xmlns:a16="http://schemas.microsoft.com/office/drawing/2014/main" id="{B2BFC3F1-E245-0541-9E0A-4C1ADD5F81F3}"/>
                </a:ext>
              </a:extLst>
            </p:cNvPr>
            <p:cNvSpPr/>
            <p:nvPr/>
          </p:nvSpPr>
          <p:spPr>
            <a:xfrm>
              <a:off x="665440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7" name="Forme libre 466">
              <a:extLst>
                <a:ext uri="{FF2B5EF4-FFF2-40B4-BE49-F238E27FC236}">
                  <a16:creationId xmlns:a16="http://schemas.microsoft.com/office/drawing/2014/main" id="{9548120E-C964-564D-B09B-53729213B2FE}"/>
                </a:ext>
              </a:extLst>
            </p:cNvPr>
            <p:cNvSpPr/>
            <p:nvPr/>
          </p:nvSpPr>
          <p:spPr>
            <a:xfrm>
              <a:off x="670400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8" name="Forme libre 467">
              <a:extLst>
                <a:ext uri="{FF2B5EF4-FFF2-40B4-BE49-F238E27FC236}">
                  <a16:creationId xmlns:a16="http://schemas.microsoft.com/office/drawing/2014/main" id="{54EE7C06-5CCE-FE49-81B5-3C2FAA1E0503}"/>
                </a:ext>
              </a:extLst>
            </p:cNvPr>
            <p:cNvSpPr/>
            <p:nvPr/>
          </p:nvSpPr>
          <p:spPr>
            <a:xfrm>
              <a:off x="665440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69" name="Forme libre 468">
              <a:extLst>
                <a:ext uri="{FF2B5EF4-FFF2-40B4-BE49-F238E27FC236}">
                  <a16:creationId xmlns:a16="http://schemas.microsoft.com/office/drawing/2014/main" id="{B34FEFA7-7B8E-724C-BBED-A1EED2026700}"/>
                </a:ext>
              </a:extLst>
            </p:cNvPr>
            <p:cNvSpPr/>
            <p:nvPr/>
          </p:nvSpPr>
          <p:spPr>
            <a:xfrm>
              <a:off x="670400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0" name="Forme libre 469">
              <a:extLst>
                <a:ext uri="{FF2B5EF4-FFF2-40B4-BE49-F238E27FC236}">
                  <a16:creationId xmlns:a16="http://schemas.microsoft.com/office/drawing/2014/main" id="{FF7BEF00-3E12-3C44-B114-D6B3E20BDCB6}"/>
                </a:ext>
              </a:extLst>
            </p:cNvPr>
            <p:cNvSpPr/>
            <p:nvPr/>
          </p:nvSpPr>
          <p:spPr>
            <a:xfrm>
              <a:off x="665440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1" name="Forme libre 470">
              <a:extLst>
                <a:ext uri="{FF2B5EF4-FFF2-40B4-BE49-F238E27FC236}">
                  <a16:creationId xmlns:a16="http://schemas.microsoft.com/office/drawing/2014/main" id="{7245242F-3786-4D45-B9F4-88078C4FF68A}"/>
                </a:ext>
              </a:extLst>
            </p:cNvPr>
            <p:cNvSpPr/>
            <p:nvPr/>
          </p:nvSpPr>
          <p:spPr>
            <a:xfrm>
              <a:off x="670400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2" name="Forme libre 471">
              <a:extLst>
                <a:ext uri="{FF2B5EF4-FFF2-40B4-BE49-F238E27FC236}">
                  <a16:creationId xmlns:a16="http://schemas.microsoft.com/office/drawing/2014/main" id="{A511217A-6DD8-2045-8DA0-FE2E78D0186D}"/>
                </a:ext>
              </a:extLst>
            </p:cNvPr>
            <p:cNvSpPr/>
            <p:nvPr/>
          </p:nvSpPr>
          <p:spPr>
            <a:xfrm>
              <a:off x="665440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3" name="Forme libre 472">
              <a:extLst>
                <a:ext uri="{FF2B5EF4-FFF2-40B4-BE49-F238E27FC236}">
                  <a16:creationId xmlns:a16="http://schemas.microsoft.com/office/drawing/2014/main" id="{FC3FE124-A0D0-0A46-9E1B-A3C85EEE9128}"/>
                </a:ext>
              </a:extLst>
            </p:cNvPr>
            <p:cNvSpPr/>
            <p:nvPr/>
          </p:nvSpPr>
          <p:spPr>
            <a:xfrm>
              <a:off x="670400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4" name="Forme libre 473">
              <a:extLst>
                <a:ext uri="{FF2B5EF4-FFF2-40B4-BE49-F238E27FC236}">
                  <a16:creationId xmlns:a16="http://schemas.microsoft.com/office/drawing/2014/main" id="{617DB28E-1537-6B47-99F0-5E7CCE3DB253}"/>
                </a:ext>
              </a:extLst>
            </p:cNvPr>
            <p:cNvSpPr/>
            <p:nvPr/>
          </p:nvSpPr>
          <p:spPr>
            <a:xfrm>
              <a:off x="665440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5" name="Forme libre 474">
              <a:extLst>
                <a:ext uri="{FF2B5EF4-FFF2-40B4-BE49-F238E27FC236}">
                  <a16:creationId xmlns:a16="http://schemas.microsoft.com/office/drawing/2014/main" id="{0D68EBEC-9480-794F-A660-499706EE1525}"/>
                </a:ext>
              </a:extLst>
            </p:cNvPr>
            <p:cNvSpPr/>
            <p:nvPr/>
          </p:nvSpPr>
          <p:spPr>
            <a:xfrm>
              <a:off x="670400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6" name="Forme libre 475">
              <a:extLst>
                <a:ext uri="{FF2B5EF4-FFF2-40B4-BE49-F238E27FC236}">
                  <a16:creationId xmlns:a16="http://schemas.microsoft.com/office/drawing/2014/main" id="{9B826484-95EC-6B4E-A32B-54C20CDE5653}"/>
                </a:ext>
              </a:extLst>
            </p:cNvPr>
            <p:cNvSpPr/>
            <p:nvPr/>
          </p:nvSpPr>
          <p:spPr>
            <a:xfrm>
              <a:off x="665440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7" name="Forme libre 476">
              <a:extLst>
                <a:ext uri="{FF2B5EF4-FFF2-40B4-BE49-F238E27FC236}">
                  <a16:creationId xmlns:a16="http://schemas.microsoft.com/office/drawing/2014/main" id="{40B487F4-5E28-6648-A7AB-598D94D17E68}"/>
                </a:ext>
              </a:extLst>
            </p:cNvPr>
            <p:cNvSpPr/>
            <p:nvPr/>
          </p:nvSpPr>
          <p:spPr>
            <a:xfrm>
              <a:off x="670400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8" name="Forme libre 477">
              <a:extLst>
                <a:ext uri="{FF2B5EF4-FFF2-40B4-BE49-F238E27FC236}">
                  <a16:creationId xmlns:a16="http://schemas.microsoft.com/office/drawing/2014/main" id="{3C83C3B2-73C3-8243-B36E-E429E7873512}"/>
                </a:ext>
              </a:extLst>
            </p:cNvPr>
            <p:cNvSpPr/>
            <p:nvPr/>
          </p:nvSpPr>
          <p:spPr>
            <a:xfrm>
              <a:off x="665440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79" name="Forme libre 478">
              <a:extLst>
                <a:ext uri="{FF2B5EF4-FFF2-40B4-BE49-F238E27FC236}">
                  <a16:creationId xmlns:a16="http://schemas.microsoft.com/office/drawing/2014/main" id="{0C592B8E-7B39-E246-87C4-129DB2C65944}"/>
                </a:ext>
              </a:extLst>
            </p:cNvPr>
            <p:cNvSpPr/>
            <p:nvPr/>
          </p:nvSpPr>
          <p:spPr>
            <a:xfrm>
              <a:off x="670400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0" name="Forme libre 479">
              <a:extLst>
                <a:ext uri="{FF2B5EF4-FFF2-40B4-BE49-F238E27FC236}">
                  <a16:creationId xmlns:a16="http://schemas.microsoft.com/office/drawing/2014/main" id="{08766BD8-9CF2-6245-992D-D9F747E92DE8}"/>
                </a:ext>
              </a:extLst>
            </p:cNvPr>
            <p:cNvSpPr/>
            <p:nvPr/>
          </p:nvSpPr>
          <p:spPr>
            <a:xfrm>
              <a:off x="665440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1" name="Forme libre 480">
              <a:extLst>
                <a:ext uri="{FF2B5EF4-FFF2-40B4-BE49-F238E27FC236}">
                  <a16:creationId xmlns:a16="http://schemas.microsoft.com/office/drawing/2014/main" id="{249DA32C-91ED-8940-9963-E1D79DF77BBD}"/>
                </a:ext>
              </a:extLst>
            </p:cNvPr>
            <p:cNvSpPr/>
            <p:nvPr/>
          </p:nvSpPr>
          <p:spPr>
            <a:xfrm>
              <a:off x="670400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2" name="Forme libre 481">
              <a:extLst>
                <a:ext uri="{FF2B5EF4-FFF2-40B4-BE49-F238E27FC236}">
                  <a16:creationId xmlns:a16="http://schemas.microsoft.com/office/drawing/2014/main" id="{E778F09B-D981-0D4C-B4B9-A82395635756}"/>
                </a:ext>
              </a:extLst>
            </p:cNvPr>
            <p:cNvSpPr/>
            <p:nvPr/>
          </p:nvSpPr>
          <p:spPr>
            <a:xfrm>
              <a:off x="665440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3" name="Forme libre 482">
              <a:extLst>
                <a:ext uri="{FF2B5EF4-FFF2-40B4-BE49-F238E27FC236}">
                  <a16:creationId xmlns:a16="http://schemas.microsoft.com/office/drawing/2014/main" id="{CCAEFDCF-EA18-A74C-A77B-F58F3A72AB80}"/>
                </a:ext>
              </a:extLst>
            </p:cNvPr>
            <p:cNvSpPr/>
            <p:nvPr/>
          </p:nvSpPr>
          <p:spPr>
            <a:xfrm>
              <a:off x="670400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4" name="Forme libre 483">
              <a:extLst>
                <a:ext uri="{FF2B5EF4-FFF2-40B4-BE49-F238E27FC236}">
                  <a16:creationId xmlns:a16="http://schemas.microsoft.com/office/drawing/2014/main" id="{62D91EB3-AD4C-9B46-8764-94342F25C148}"/>
                </a:ext>
              </a:extLst>
            </p:cNvPr>
            <p:cNvSpPr/>
            <p:nvPr/>
          </p:nvSpPr>
          <p:spPr>
            <a:xfrm>
              <a:off x="665440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5" name="Forme libre 484">
              <a:extLst>
                <a:ext uri="{FF2B5EF4-FFF2-40B4-BE49-F238E27FC236}">
                  <a16:creationId xmlns:a16="http://schemas.microsoft.com/office/drawing/2014/main" id="{CC175E89-421C-BA43-979F-41F93B045A12}"/>
                </a:ext>
              </a:extLst>
            </p:cNvPr>
            <p:cNvSpPr/>
            <p:nvPr/>
          </p:nvSpPr>
          <p:spPr>
            <a:xfrm>
              <a:off x="670400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6" name="Forme libre 485">
              <a:extLst>
                <a:ext uri="{FF2B5EF4-FFF2-40B4-BE49-F238E27FC236}">
                  <a16:creationId xmlns:a16="http://schemas.microsoft.com/office/drawing/2014/main" id="{CBD2F736-F31B-1640-9420-483591B0DCB7}"/>
                </a:ext>
              </a:extLst>
            </p:cNvPr>
            <p:cNvSpPr/>
            <p:nvPr/>
          </p:nvSpPr>
          <p:spPr>
            <a:xfrm>
              <a:off x="7059168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7" name="Forme libre 486">
              <a:extLst>
                <a:ext uri="{FF2B5EF4-FFF2-40B4-BE49-F238E27FC236}">
                  <a16:creationId xmlns:a16="http://schemas.microsoft.com/office/drawing/2014/main" id="{0D77B45F-FC74-434B-8816-A6C5C6C5D7CD}"/>
                </a:ext>
              </a:extLst>
            </p:cNvPr>
            <p:cNvSpPr/>
            <p:nvPr/>
          </p:nvSpPr>
          <p:spPr>
            <a:xfrm>
              <a:off x="710876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8" name="Forme libre 487">
              <a:extLst>
                <a:ext uri="{FF2B5EF4-FFF2-40B4-BE49-F238E27FC236}">
                  <a16:creationId xmlns:a16="http://schemas.microsoft.com/office/drawing/2014/main" id="{AE5AB7ED-C296-7542-9D06-7CB0F46D283A}"/>
                </a:ext>
              </a:extLst>
            </p:cNvPr>
            <p:cNvSpPr/>
            <p:nvPr/>
          </p:nvSpPr>
          <p:spPr>
            <a:xfrm>
              <a:off x="7059168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89" name="Forme libre 488">
              <a:extLst>
                <a:ext uri="{FF2B5EF4-FFF2-40B4-BE49-F238E27FC236}">
                  <a16:creationId xmlns:a16="http://schemas.microsoft.com/office/drawing/2014/main" id="{10FF186B-2E2A-B947-9515-7A6F0439C474}"/>
                </a:ext>
              </a:extLst>
            </p:cNvPr>
            <p:cNvSpPr/>
            <p:nvPr/>
          </p:nvSpPr>
          <p:spPr>
            <a:xfrm>
              <a:off x="710876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0" name="Forme libre 489">
              <a:extLst>
                <a:ext uri="{FF2B5EF4-FFF2-40B4-BE49-F238E27FC236}">
                  <a16:creationId xmlns:a16="http://schemas.microsoft.com/office/drawing/2014/main" id="{B933F3AE-BBA2-C24C-B04A-A0420E48EBA0}"/>
                </a:ext>
              </a:extLst>
            </p:cNvPr>
            <p:cNvSpPr/>
            <p:nvPr/>
          </p:nvSpPr>
          <p:spPr>
            <a:xfrm>
              <a:off x="7059168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1" name="Forme libre 490">
              <a:extLst>
                <a:ext uri="{FF2B5EF4-FFF2-40B4-BE49-F238E27FC236}">
                  <a16:creationId xmlns:a16="http://schemas.microsoft.com/office/drawing/2014/main" id="{16AE22A8-3878-A34F-80B7-175BD944E624}"/>
                </a:ext>
              </a:extLst>
            </p:cNvPr>
            <p:cNvSpPr/>
            <p:nvPr/>
          </p:nvSpPr>
          <p:spPr>
            <a:xfrm>
              <a:off x="710876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2" name="Forme libre 491">
              <a:extLst>
                <a:ext uri="{FF2B5EF4-FFF2-40B4-BE49-F238E27FC236}">
                  <a16:creationId xmlns:a16="http://schemas.microsoft.com/office/drawing/2014/main" id="{BE279D18-0067-EB47-BE3E-3F4BB54475CF}"/>
                </a:ext>
              </a:extLst>
            </p:cNvPr>
            <p:cNvSpPr/>
            <p:nvPr/>
          </p:nvSpPr>
          <p:spPr>
            <a:xfrm>
              <a:off x="7059168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3" name="Forme libre 492">
              <a:extLst>
                <a:ext uri="{FF2B5EF4-FFF2-40B4-BE49-F238E27FC236}">
                  <a16:creationId xmlns:a16="http://schemas.microsoft.com/office/drawing/2014/main" id="{6AC69F6A-C5FC-D348-8DAB-2DBCB3AA9B01}"/>
                </a:ext>
              </a:extLst>
            </p:cNvPr>
            <p:cNvSpPr/>
            <p:nvPr/>
          </p:nvSpPr>
          <p:spPr>
            <a:xfrm>
              <a:off x="710876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4" name="Forme libre 493">
              <a:extLst>
                <a:ext uri="{FF2B5EF4-FFF2-40B4-BE49-F238E27FC236}">
                  <a16:creationId xmlns:a16="http://schemas.microsoft.com/office/drawing/2014/main" id="{203D6735-4970-304C-80E7-2515BE608811}"/>
                </a:ext>
              </a:extLst>
            </p:cNvPr>
            <p:cNvSpPr/>
            <p:nvPr/>
          </p:nvSpPr>
          <p:spPr>
            <a:xfrm>
              <a:off x="7059168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5" name="Forme libre 494">
              <a:extLst>
                <a:ext uri="{FF2B5EF4-FFF2-40B4-BE49-F238E27FC236}">
                  <a16:creationId xmlns:a16="http://schemas.microsoft.com/office/drawing/2014/main" id="{0CA48367-8A58-684E-80D1-39D92902A6AF}"/>
                </a:ext>
              </a:extLst>
            </p:cNvPr>
            <p:cNvSpPr/>
            <p:nvPr/>
          </p:nvSpPr>
          <p:spPr>
            <a:xfrm>
              <a:off x="710876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6" name="Forme libre 495">
              <a:extLst>
                <a:ext uri="{FF2B5EF4-FFF2-40B4-BE49-F238E27FC236}">
                  <a16:creationId xmlns:a16="http://schemas.microsoft.com/office/drawing/2014/main" id="{33DA419E-00F4-7B43-92BF-D96F4F77D3AE}"/>
                </a:ext>
              </a:extLst>
            </p:cNvPr>
            <p:cNvSpPr/>
            <p:nvPr/>
          </p:nvSpPr>
          <p:spPr>
            <a:xfrm>
              <a:off x="7059168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7" name="Forme libre 496">
              <a:extLst>
                <a:ext uri="{FF2B5EF4-FFF2-40B4-BE49-F238E27FC236}">
                  <a16:creationId xmlns:a16="http://schemas.microsoft.com/office/drawing/2014/main" id="{9F56D08D-E89C-2346-BD91-FD6416388889}"/>
                </a:ext>
              </a:extLst>
            </p:cNvPr>
            <p:cNvSpPr/>
            <p:nvPr/>
          </p:nvSpPr>
          <p:spPr>
            <a:xfrm>
              <a:off x="710876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8" name="Forme libre 497">
              <a:extLst>
                <a:ext uri="{FF2B5EF4-FFF2-40B4-BE49-F238E27FC236}">
                  <a16:creationId xmlns:a16="http://schemas.microsoft.com/office/drawing/2014/main" id="{EF8A1F74-4273-934D-9C70-9C9A4CD41A65}"/>
                </a:ext>
              </a:extLst>
            </p:cNvPr>
            <p:cNvSpPr/>
            <p:nvPr/>
          </p:nvSpPr>
          <p:spPr>
            <a:xfrm>
              <a:off x="7059168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99" name="Forme libre 498">
              <a:extLst>
                <a:ext uri="{FF2B5EF4-FFF2-40B4-BE49-F238E27FC236}">
                  <a16:creationId xmlns:a16="http://schemas.microsoft.com/office/drawing/2014/main" id="{00864B64-A4C9-AA44-B9FD-020D2117C06D}"/>
                </a:ext>
              </a:extLst>
            </p:cNvPr>
            <p:cNvSpPr/>
            <p:nvPr/>
          </p:nvSpPr>
          <p:spPr>
            <a:xfrm>
              <a:off x="710876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0" name="Forme libre 499">
              <a:extLst>
                <a:ext uri="{FF2B5EF4-FFF2-40B4-BE49-F238E27FC236}">
                  <a16:creationId xmlns:a16="http://schemas.microsoft.com/office/drawing/2014/main" id="{05176A00-D9BC-B048-896B-D84962842430}"/>
                </a:ext>
              </a:extLst>
            </p:cNvPr>
            <p:cNvSpPr/>
            <p:nvPr/>
          </p:nvSpPr>
          <p:spPr>
            <a:xfrm>
              <a:off x="7059168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1" name="Forme libre 500">
              <a:extLst>
                <a:ext uri="{FF2B5EF4-FFF2-40B4-BE49-F238E27FC236}">
                  <a16:creationId xmlns:a16="http://schemas.microsoft.com/office/drawing/2014/main" id="{F5DF1AC5-4642-B249-BBF7-CCFDAE506284}"/>
                </a:ext>
              </a:extLst>
            </p:cNvPr>
            <p:cNvSpPr/>
            <p:nvPr/>
          </p:nvSpPr>
          <p:spPr>
            <a:xfrm>
              <a:off x="710876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2" name="Forme libre 501">
              <a:extLst>
                <a:ext uri="{FF2B5EF4-FFF2-40B4-BE49-F238E27FC236}">
                  <a16:creationId xmlns:a16="http://schemas.microsoft.com/office/drawing/2014/main" id="{47385B5C-F3B9-0848-A567-974528B7C398}"/>
                </a:ext>
              </a:extLst>
            </p:cNvPr>
            <p:cNvSpPr/>
            <p:nvPr/>
          </p:nvSpPr>
          <p:spPr>
            <a:xfrm>
              <a:off x="7059168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3" name="Forme libre 502">
              <a:extLst>
                <a:ext uri="{FF2B5EF4-FFF2-40B4-BE49-F238E27FC236}">
                  <a16:creationId xmlns:a16="http://schemas.microsoft.com/office/drawing/2014/main" id="{A29FF4F7-3A12-B448-84D6-46EE48682A16}"/>
                </a:ext>
              </a:extLst>
            </p:cNvPr>
            <p:cNvSpPr/>
            <p:nvPr/>
          </p:nvSpPr>
          <p:spPr>
            <a:xfrm>
              <a:off x="710876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4" name="Forme libre 503">
              <a:extLst>
                <a:ext uri="{FF2B5EF4-FFF2-40B4-BE49-F238E27FC236}">
                  <a16:creationId xmlns:a16="http://schemas.microsoft.com/office/drawing/2014/main" id="{A00B5E2A-7226-304D-AD11-142777E18DE1}"/>
                </a:ext>
              </a:extLst>
            </p:cNvPr>
            <p:cNvSpPr/>
            <p:nvPr/>
          </p:nvSpPr>
          <p:spPr>
            <a:xfrm>
              <a:off x="7059168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5" name="Forme libre 504">
              <a:extLst>
                <a:ext uri="{FF2B5EF4-FFF2-40B4-BE49-F238E27FC236}">
                  <a16:creationId xmlns:a16="http://schemas.microsoft.com/office/drawing/2014/main" id="{75C3594A-8EDF-C94F-97ED-5156EFF11F04}"/>
                </a:ext>
              </a:extLst>
            </p:cNvPr>
            <p:cNvSpPr/>
            <p:nvPr/>
          </p:nvSpPr>
          <p:spPr>
            <a:xfrm>
              <a:off x="710876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6" name="Forme libre 505">
              <a:extLst>
                <a:ext uri="{FF2B5EF4-FFF2-40B4-BE49-F238E27FC236}">
                  <a16:creationId xmlns:a16="http://schemas.microsoft.com/office/drawing/2014/main" id="{18E436F7-10EB-BA4E-92D9-B45682042DC2}"/>
                </a:ext>
              </a:extLst>
            </p:cNvPr>
            <p:cNvSpPr/>
            <p:nvPr/>
          </p:nvSpPr>
          <p:spPr>
            <a:xfrm>
              <a:off x="7463932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7" name="Forme libre 506">
              <a:extLst>
                <a:ext uri="{FF2B5EF4-FFF2-40B4-BE49-F238E27FC236}">
                  <a16:creationId xmlns:a16="http://schemas.microsoft.com/office/drawing/2014/main" id="{D43B3AEB-F7E5-644C-9F83-2678AA1497B2}"/>
                </a:ext>
              </a:extLst>
            </p:cNvPr>
            <p:cNvSpPr/>
            <p:nvPr/>
          </p:nvSpPr>
          <p:spPr>
            <a:xfrm>
              <a:off x="751352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8" name="Forme libre 507">
              <a:extLst>
                <a:ext uri="{FF2B5EF4-FFF2-40B4-BE49-F238E27FC236}">
                  <a16:creationId xmlns:a16="http://schemas.microsoft.com/office/drawing/2014/main" id="{27D37E0C-23A3-0941-B6D1-791361621618}"/>
                </a:ext>
              </a:extLst>
            </p:cNvPr>
            <p:cNvSpPr/>
            <p:nvPr/>
          </p:nvSpPr>
          <p:spPr>
            <a:xfrm>
              <a:off x="7463932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9" name="Forme libre 508">
              <a:extLst>
                <a:ext uri="{FF2B5EF4-FFF2-40B4-BE49-F238E27FC236}">
                  <a16:creationId xmlns:a16="http://schemas.microsoft.com/office/drawing/2014/main" id="{2C244282-CF00-9440-803D-A793F836D201}"/>
                </a:ext>
              </a:extLst>
            </p:cNvPr>
            <p:cNvSpPr/>
            <p:nvPr/>
          </p:nvSpPr>
          <p:spPr>
            <a:xfrm>
              <a:off x="751352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0" name="Forme libre 509">
              <a:extLst>
                <a:ext uri="{FF2B5EF4-FFF2-40B4-BE49-F238E27FC236}">
                  <a16:creationId xmlns:a16="http://schemas.microsoft.com/office/drawing/2014/main" id="{EC56EA8D-AA3A-5D4C-AB12-C74783CD32C1}"/>
                </a:ext>
              </a:extLst>
            </p:cNvPr>
            <p:cNvSpPr/>
            <p:nvPr/>
          </p:nvSpPr>
          <p:spPr>
            <a:xfrm>
              <a:off x="7463932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1" name="Forme libre 510">
              <a:extLst>
                <a:ext uri="{FF2B5EF4-FFF2-40B4-BE49-F238E27FC236}">
                  <a16:creationId xmlns:a16="http://schemas.microsoft.com/office/drawing/2014/main" id="{10D85AD8-6712-8B47-9AF3-1C987C61A920}"/>
                </a:ext>
              </a:extLst>
            </p:cNvPr>
            <p:cNvSpPr/>
            <p:nvPr/>
          </p:nvSpPr>
          <p:spPr>
            <a:xfrm>
              <a:off x="751352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2" name="Forme libre 511">
              <a:extLst>
                <a:ext uri="{FF2B5EF4-FFF2-40B4-BE49-F238E27FC236}">
                  <a16:creationId xmlns:a16="http://schemas.microsoft.com/office/drawing/2014/main" id="{1624463E-F7A9-2D48-A262-2B12369BA9D1}"/>
                </a:ext>
              </a:extLst>
            </p:cNvPr>
            <p:cNvSpPr/>
            <p:nvPr/>
          </p:nvSpPr>
          <p:spPr>
            <a:xfrm>
              <a:off x="7463932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3" name="Forme libre 512">
              <a:extLst>
                <a:ext uri="{FF2B5EF4-FFF2-40B4-BE49-F238E27FC236}">
                  <a16:creationId xmlns:a16="http://schemas.microsoft.com/office/drawing/2014/main" id="{CFE498D5-235E-FB40-A447-EC315C7C615F}"/>
                </a:ext>
              </a:extLst>
            </p:cNvPr>
            <p:cNvSpPr/>
            <p:nvPr/>
          </p:nvSpPr>
          <p:spPr>
            <a:xfrm>
              <a:off x="751352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4" name="Forme libre 513">
              <a:extLst>
                <a:ext uri="{FF2B5EF4-FFF2-40B4-BE49-F238E27FC236}">
                  <a16:creationId xmlns:a16="http://schemas.microsoft.com/office/drawing/2014/main" id="{DD92F7FA-7E64-9E4D-8599-16FA94F5D912}"/>
                </a:ext>
              </a:extLst>
            </p:cNvPr>
            <p:cNvSpPr/>
            <p:nvPr/>
          </p:nvSpPr>
          <p:spPr>
            <a:xfrm>
              <a:off x="7463932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5" name="Forme libre 514">
              <a:extLst>
                <a:ext uri="{FF2B5EF4-FFF2-40B4-BE49-F238E27FC236}">
                  <a16:creationId xmlns:a16="http://schemas.microsoft.com/office/drawing/2014/main" id="{1192822E-F1D4-D54A-9E1A-72EF8DC1C20E}"/>
                </a:ext>
              </a:extLst>
            </p:cNvPr>
            <p:cNvSpPr/>
            <p:nvPr/>
          </p:nvSpPr>
          <p:spPr>
            <a:xfrm>
              <a:off x="751352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6" name="Forme libre 515">
              <a:extLst>
                <a:ext uri="{FF2B5EF4-FFF2-40B4-BE49-F238E27FC236}">
                  <a16:creationId xmlns:a16="http://schemas.microsoft.com/office/drawing/2014/main" id="{F1B0483B-2BB4-DB43-AA98-8E6B456F0D46}"/>
                </a:ext>
              </a:extLst>
            </p:cNvPr>
            <p:cNvSpPr/>
            <p:nvPr/>
          </p:nvSpPr>
          <p:spPr>
            <a:xfrm>
              <a:off x="7463932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7" name="Forme libre 516">
              <a:extLst>
                <a:ext uri="{FF2B5EF4-FFF2-40B4-BE49-F238E27FC236}">
                  <a16:creationId xmlns:a16="http://schemas.microsoft.com/office/drawing/2014/main" id="{A222A860-E799-F540-B897-4A98EB312247}"/>
                </a:ext>
              </a:extLst>
            </p:cNvPr>
            <p:cNvSpPr/>
            <p:nvPr/>
          </p:nvSpPr>
          <p:spPr>
            <a:xfrm>
              <a:off x="751352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8" name="Forme libre 517">
              <a:extLst>
                <a:ext uri="{FF2B5EF4-FFF2-40B4-BE49-F238E27FC236}">
                  <a16:creationId xmlns:a16="http://schemas.microsoft.com/office/drawing/2014/main" id="{C902B09A-9D54-184B-BF62-47A13E4B90B3}"/>
                </a:ext>
              </a:extLst>
            </p:cNvPr>
            <p:cNvSpPr/>
            <p:nvPr/>
          </p:nvSpPr>
          <p:spPr>
            <a:xfrm>
              <a:off x="7463932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9" name="Forme libre 518">
              <a:extLst>
                <a:ext uri="{FF2B5EF4-FFF2-40B4-BE49-F238E27FC236}">
                  <a16:creationId xmlns:a16="http://schemas.microsoft.com/office/drawing/2014/main" id="{D930D91B-9BB6-464B-A331-2A947F46D744}"/>
                </a:ext>
              </a:extLst>
            </p:cNvPr>
            <p:cNvSpPr/>
            <p:nvPr/>
          </p:nvSpPr>
          <p:spPr>
            <a:xfrm>
              <a:off x="751352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0" name="Forme libre 519">
              <a:extLst>
                <a:ext uri="{FF2B5EF4-FFF2-40B4-BE49-F238E27FC236}">
                  <a16:creationId xmlns:a16="http://schemas.microsoft.com/office/drawing/2014/main" id="{47D2BA5A-8D90-944A-B584-2C0C3D20CCA3}"/>
                </a:ext>
              </a:extLst>
            </p:cNvPr>
            <p:cNvSpPr/>
            <p:nvPr/>
          </p:nvSpPr>
          <p:spPr>
            <a:xfrm>
              <a:off x="7463932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1" name="Forme libre 520">
              <a:extLst>
                <a:ext uri="{FF2B5EF4-FFF2-40B4-BE49-F238E27FC236}">
                  <a16:creationId xmlns:a16="http://schemas.microsoft.com/office/drawing/2014/main" id="{30C4443A-845C-4E4F-B4EB-2D70960BBE40}"/>
                </a:ext>
              </a:extLst>
            </p:cNvPr>
            <p:cNvSpPr/>
            <p:nvPr/>
          </p:nvSpPr>
          <p:spPr>
            <a:xfrm>
              <a:off x="751352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2" name="Forme libre 521">
              <a:extLst>
                <a:ext uri="{FF2B5EF4-FFF2-40B4-BE49-F238E27FC236}">
                  <a16:creationId xmlns:a16="http://schemas.microsoft.com/office/drawing/2014/main" id="{F6D9778E-12AA-4F43-A852-3103F0BED1BE}"/>
                </a:ext>
              </a:extLst>
            </p:cNvPr>
            <p:cNvSpPr/>
            <p:nvPr/>
          </p:nvSpPr>
          <p:spPr>
            <a:xfrm>
              <a:off x="7463932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3" name="Forme libre 522">
              <a:extLst>
                <a:ext uri="{FF2B5EF4-FFF2-40B4-BE49-F238E27FC236}">
                  <a16:creationId xmlns:a16="http://schemas.microsoft.com/office/drawing/2014/main" id="{5F304FE9-B9F7-8C48-9D4B-D08EA5DC624F}"/>
                </a:ext>
              </a:extLst>
            </p:cNvPr>
            <p:cNvSpPr/>
            <p:nvPr/>
          </p:nvSpPr>
          <p:spPr>
            <a:xfrm>
              <a:off x="751352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4" name="Forme libre 523">
              <a:extLst>
                <a:ext uri="{FF2B5EF4-FFF2-40B4-BE49-F238E27FC236}">
                  <a16:creationId xmlns:a16="http://schemas.microsoft.com/office/drawing/2014/main" id="{B5DCEF7D-4EAF-3740-879A-F7EF1877C12C}"/>
                </a:ext>
              </a:extLst>
            </p:cNvPr>
            <p:cNvSpPr/>
            <p:nvPr/>
          </p:nvSpPr>
          <p:spPr>
            <a:xfrm>
              <a:off x="7463932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5" name="Forme libre 524">
              <a:extLst>
                <a:ext uri="{FF2B5EF4-FFF2-40B4-BE49-F238E27FC236}">
                  <a16:creationId xmlns:a16="http://schemas.microsoft.com/office/drawing/2014/main" id="{4F820A2D-09E3-1747-820F-722291776F7E}"/>
                </a:ext>
              </a:extLst>
            </p:cNvPr>
            <p:cNvSpPr/>
            <p:nvPr/>
          </p:nvSpPr>
          <p:spPr>
            <a:xfrm>
              <a:off x="751352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6" name="Forme libre 525">
              <a:extLst>
                <a:ext uri="{FF2B5EF4-FFF2-40B4-BE49-F238E27FC236}">
                  <a16:creationId xmlns:a16="http://schemas.microsoft.com/office/drawing/2014/main" id="{C14445C7-CF7B-1C44-8FC3-FDC455C10B40}"/>
                </a:ext>
              </a:extLst>
            </p:cNvPr>
            <p:cNvSpPr/>
            <p:nvPr/>
          </p:nvSpPr>
          <p:spPr>
            <a:xfrm>
              <a:off x="7868695" y="524735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7" name="Forme libre 526">
              <a:extLst>
                <a:ext uri="{FF2B5EF4-FFF2-40B4-BE49-F238E27FC236}">
                  <a16:creationId xmlns:a16="http://schemas.microsoft.com/office/drawing/2014/main" id="{D4ED9936-D870-F14A-B2DF-89AEA3927866}"/>
                </a:ext>
              </a:extLst>
            </p:cNvPr>
            <p:cNvSpPr/>
            <p:nvPr/>
          </p:nvSpPr>
          <p:spPr>
            <a:xfrm>
              <a:off x="7918291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8" name="Forme libre 527">
              <a:extLst>
                <a:ext uri="{FF2B5EF4-FFF2-40B4-BE49-F238E27FC236}">
                  <a16:creationId xmlns:a16="http://schemas.microsoft.com/office/drawing/2014/main" id="{E8BFF88D-ED6C-8B45-ABE1-AA9ADF93BC7F}"/>
                </a:ext>
              </a:extLst>
            </p:cNvPr>
            <p:cNvSpPr/>
            <p:nvPr/>
          </p:nvSpPr>
          <p:spPr>
            <a:xfrm>
              <a:off x="7868695" y="484337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29" name="Forme libre 528">
              <a:extLst>
                <a:ext uri="{FF2B5EF4-FFF2-40B4-BE49-F238E27FC236}">
                  <a16:creationId xmlns:a16="http://schemas.microsoft.com/office/drawing/2014/main" id="{26A79867-2CD1-DC4B-8BE7-425050019058}"/>
                </a:ext>
              </a:extLst>
            </p:cNvPr>
            <p:cNvSpPr/>
            <p:nvPr/>
          </p:nvSpPr>
          <p:spPr>
            <a:xfrm>
              <a:off x="7918291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0" name="Forme libre 529">
              <a:extLst>
                <a:ext uri="{FF2B5EF4-FFF2-40B4-BE49-F238E27FC236}">
                  <a16:creationId xmlns:a16="http://schemas.microsoft.com/office/drawing/2014/main" id="{58AA2C55-29A9-7542-ADC1-4D3F1C7BBC19}"/>
                </a:ext>
              </a:extLst>
            </p:cNvPr>
            <p:cNvSpPr/>
            <p:nvPr/>
          </p:nvSpPr>
          <p:spPr>
            <a:xfrm>
              <a:off x="7868695" y="443940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1" name="Forme libre 530">
              <a:extLst>
                <a:ext uri="{FF2B5EF4-FFF2-40B4-BE49-F238E27FC236}">
                  <a16:creationId xmlns:a16="http://schemas.microsoft.com/office/drawing/2014/main" id="{09C7B21E-A13D-2346-9714-B34765530FD7}"/>
                </a:ext>
              </a:extLst>
            </p:cNvPr>
            <p:cNvSpPr/>
            <p:nvPr/>
          </p:nvSpPr>
          <p:spPr>
            <a:xfrm>
              <a:off x="7918291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2" name="Forme libre 531">
              <a:extLst>
                <a:ext uri="{FF2B5EF4-FFF2-40B4-BE49-F238E27FC236}">
                  <a16:creationId xmlns:a16="http://schemas.microsoft.com/office/drawing/2014/main" id="{DABBAB04-AB67-394B-A20A-584D5368009E}"/>
                </a:ext>
              </a:extLst>
            </p:cNvPr>
            <p:cNvSpPr/>
            <p:nvPr/>
          </p:nvSpPr>
          <p:spPr>
            <a:xfrm>
              <a:off x="7868695" y="403543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3" name="Forme libre 532">
              <a:extLst>
                <a:ext uri="{FF2B5EF4-FFF2-40B4-BE49-F238E27FC236}">
                  <a16:creationId xmlns:a16="http://schemas.microsoft.com/office/drawing/2014/main" id="{DDA42D50-6D2C-6F42-B860-F1D26F6A9046}"/>
                </a:ext>
              </a:extLst>
            </p:cNvPr>
            <p:cNvSpPr/>
            <p:nvPr/>
          </p:nvSpPr>
          <p:spPr>
            <a:xfrm>
              <a:off x="7918291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4" name="Forme libre 533">
              <a:extLst>
                <a:ext uri="{FF2B5EF4-FFF2-40B4-BE49-F238E27FC236}">
                  <a16:creationId xmlns:a16="http://schemas.microsoft.com/office/drawing/2014/main" id="{12FAA286-E580-D742-B84D-2805ED8C5DF2}"/>
                </a:ext>
              </a:extLst>
            </p:cNvPr>
            <p:cNvSpPr/>
            <p:nvPr/>
          </p:nvSpPr>
          <p:spPr>
            <a:xfrm>
              <a:off x="7868695" y="363146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5" name="Forme libre 534">
              <a:extLst>
                <a:ext uri="{FF2B5EF4-FFF2-40B4-BE49-F238E27FC236}">
                  <a16:creationId xmlns:a16="http://schemas.microsoft.com/office/drawing/2014/main" id="{7B63FF08-C1EE-D843-846D-0B0001EFF47E}"/>
                </a:ext>
              </a:extLst>
            </p:cNvPr>
            <p:cNvSpPr/>
            <p:nvPr/>
          </p:nvSpPr>
          <p:spPr>
            <a:xfrm>
              <a:off x="7918291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6" name="Forme libre 535">
              <a:extLst>
                <a:ext uri="{FF2B5EF4-FFF2-40B4-BE49-F238E27FC236}">
                  <a16:creationId xmlns:a16="http://schemas.microsoft.com/office/drawing/2014/main" id="{88FAC7BB-5A71-1844-A2F7-075579196D39}"/>
                </a:ext>
              </a:extLst>
            </p:cNvPr>
            <p:cNvSpPr/>
            <p:nvPr/>
          </p:nvSpPr>
          <p:spPr>
            <a:xfrm>
              <a:off x="7868695" y="322748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7" name="Forme libre 536">
              <a:extLst>
                <a:ext uri="{FF2B5EF4-FFF2-40B4-BE49-F238E27FC236}">
                  <a16:creationId xmlns:a16="http://schemas.microsoft.com/office/drawing/2014/main" id="{E2275118-3EAA-F843-94D1-A92547505897}"/>
                </a:ext>
              </a:extLst>
            </p:cNvPr>
            <p:cNvSpPr/>
            <p:nvPr/>
          </p:nvSpPr>
          <p:spPr>
            <a:xfrm>
              <a:off x="7918291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8" name="Forme libre 537">
              <a:extLst>
                <a:ext uri="{FF2B5EF4-FFF2-40B4-BE49-F238E27FC236}">
                  <a16:creationId xmlns:a16="http://schemas.microsoft.com/office/drawing/2014/main" id="{DE4192E3-77D1-C14C-B9A2-9BDEAB203765}"/>
                </a:ext>
              </a:extLst>
            </p:cNvPr>
            <p:cNvSpPr/>
            <p:nvPr/>
          </p:nvSpPr>
          <p:spPr>
            <a:xfrm>
              <a:off x="7868695" y="2823516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9" name="Forme libre 538">
              <a:extLst>
                <a:ext uri="{FF2B5EF4-FFF2-40B4-BE49-F238E27FC236}">
                  <a16:creationId xmlns:a16="http://schemas.microsoft.com/office/drawing/2014/main" id="{6C5DA592-DA2E-474F-BAB0-E4BDBC70E91D}"/>
                </a:ext>
              </a:extLst>
            </p:cNvPr>
            <p:cNvSpPr/>
            <p:nvPr/>
          </p:nvSpPr>
          <p:spPr>
            <a:xfrm>
              <a:off x="7918291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0" name="Forme libre 539">
              <a:extLst>
                <a:ext uri="{FF2B5EF4-FFF2-40B4-BE49-F238E27FC236}">
                  <a16:creationId xmlns:a16="http://schemas.microsoft.com/office/drawing/2014/main" id="{CE2DF3F5-7DC0-5641-942C-7CE32DD4AFE6}"/>
                </a:ext>
              </a:extLst>
            </p:cNvPr>
            <p:cNvSpPr/>
            <p:nvPr/>
          </p:nvSpPr>
          <p:spPr>
            <a:xfrm>
              <a:off x="7868695" y="2419543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1" name="Forme libre 540">
              <a:extLst>
                <a:ext uri="{FF2B5EF4-FFF2-40B4-BE49-F238E27FC236}">
                  <a16:creationId xmlns:a16="http://schemas.microsoft.com/office/drawing/2014/main" id="{903E6F81-DDD5-1B42-A300-C17AB4298893}"/>
                </a:ext>
              </a:extLst>
            </p:cNvPr>
            <p:cNvSpPr/>
            <p:nvPr/>
          </p:nvSpPr>
          <p:spPr>
            <a:xfrm>
              <a:off x="7918291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2" name="Forme libre 541">
              <a:extLst>
                <a:ext uri="{FF2B5EF4-FFF2-40B4-BE49-F238E27FC236}">
                  <a16:creationId xmlns:a16="http://schemas.microsoft.com/office/drawing/2014/main" id="{1AB31258-7268-8D4A-AF36-556186D42732}"/>
                </a:ext>
              </a:extLst>
            </p:cNvPr>
            <p:cNvSpPr/>
            <p:nvPr/>
          </p:nvSpPr>
          <p:spPr>
            <a:xfrm>
              <a:off x="7868695" y="2015571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3" name="Forme libre 542">
              <a:extLst>
                <a:ext uri="{FF2B5EF4-FFF2-40B4-BE49-F238E27FC236}">
                  <a16:creationId xmlns:a16="http://schemas.microsoft.com/office/drawing/2014/main" id="{98FAEE73-4F5D-C74D-ADB2-04D7F9634A5E}"/>
                </a:ext>
              </a:extLst>
            </p:cNvPr>
            <p:cNvSpPr/>
            <p:nvPr/>
          </p:nvSpPr>
          <p:spPr>
            <a:xfrm>
              <a:off x="7918291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4" name="Forme libre 543">
              <a:extLst>
                <a:ext uri="{FF2B5EF4-FFF2-40B4-BE49-F238E27FC236}">
                  <a16:creationId xmlns:a16="http://schemas.microsoft.com/office/drawing/2014/main" id="{70C66DCC-4D4A-7C48-A2A1-3DE757D3246A}"/>
                </a:ext>
              </a:extLst>
            </p:cNvPr>
            <p:cNvSpPr/>
            <p:nvPr/>
          </p:nvSpPr>
          <p:spPr>
            <a:xfrm>
              <a:off x="7868695" y="1611598"/>
              <a:ext cx="99191" cy="9500"/>
            </a:xfrm>
            <a:custGeom>
              <a:avLst/>
              <a:gdLst>
                <a:gd name="connsiteX0" fmla="*/ 0 w 99191"/>
                <a:gd name="connsiteY0" fmla="*/ 0 h 9500"/>
                <a:gd name="connsiteX1" fmla="*/ 99192 w 99191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191" h="9500">
                  <a:moveTo>
                    <a:pt x="0" y="0"/>
                  </a:moveTo>
                  <a:lnTo>
                    <a:pt x="99192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5" name="Forme libre 544">
              <a:extLst>
                <a:ext uri="{FF2B5EF4-FFF2-40B4-BE49-F238E27FC236}">
                  <a16:creationId xmlns:a16="http://schemas.microsoft.com/office/drawing/2014/main" id="{08F0BC07-4FF6-5547-859B-00F01897F12A}"/>
                </a:ext>
              </a:extLst>
            </p:cNvPr>
            <p:cNvSpPr/>
            <p:nvPr/>
          </p:nvSpPr>
          <p:spPr>
            <a:xfrm>
              <a:off x="7918291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6" name="Forme libre 545">
              <a:extLst>
                <a:ext uri="{FF2B5EF4-FFF2-40B4-BE49-F238E27FC236}">
                  <a16:creationId xmlns:a16="http://schemas.microsoft.com/office/drawing/2014/main" id="{9DB9A951-9D46-AB4B-808C-A88D80D3D776}"/>
                </a:ext>
              </a:extLst>
            </p:cNvPr>
            <p:cNvSpPr/>
            <p:nvPr/>
          </p:nvSpPr>
          <p:spPr>
            <a:xfrm>
              <a:off x="8273458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7" name="Forme libre 546">
              <a:extLst>
                <a:ext uri="{FF2B5EF4-FFF2-40B4-BE49-F238E27FC236}">
                  <a16:creationId xmlns:a16="http://schemas.microsoft.com/office/drawing/2014/main" id="{6D87B672-9187-4F4E-98DC-26FBFDE6190E}"/>
                </a:ext>
              </a:extLst>
            </p:cNvPr>
            <p:cNvSpPr/>
            <p:nvPr/>
          </p:nvSpPr>
          <p:spPr>
            <a:xfrm>
              <a:off x="8323054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8" name="Forme libre 547">
              <a:extLst>
                <a:ext uri="{FF2B5EF4-FFF2-40B4-BE49-F238E27FC236}">
                  <a16:creationId xmlns:a16="http://schemas.microsoft.com/office/drawing/2014/main" id="{C8863D4C-50AE-3F47-8BF1-B484CA53F428}"/>
                </a:ext>
              </a:extLst>
            </p:cNvPr>
            <p:cNvSpPr/>
            <p:nvPr/>
          </p:nvSpPr>
          <p:spPr>
            <a:xfrm>
              <a:off x="8273458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9" name="Forme libre 548">
              <a:extLst>
                <a:ext uri="{FF2B5EF4-FFF2-40B4-BE49-F238E27FC236}">
                  <a16:creationId xmlns:a16="http://schemas.microsoft.com/office/drawing/2014/main" id="{19D714A6-5361-E841-92D7-B58C35583641}"/>
                </a:ext>
              </a:extLst>
            </p:cNvPr>
            <p:cNvSpPr/>
            <p:nvPr/>
          </p:nvSpPr>
          <p:spPr>
            <a:xfrm>
              <a:off x="8323054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0" name="Forme libre 549">
              <a:extLst>
                <a:ext uri="{FF2B5EF4-FFF2-40B4-BE49-F238E27FC236}">
                  <a16:creationId xmlns:a16="http://schemas.microsoft.com/office/drawing/2014/main" id="{65CDC794-D510-2349-A226-F19A895122B6}"/>
                </a:ext>
              </a:extLst>
            </p:cNvPr>
            <p:cNvSpPr/>
            <p:nvPr/>
          </p:nvSpPr>
          <p:spPr>
            <a:xfrm>
              <a:off x="8273458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1" name="Forme libre 550">
              <a:extLst>
                <a:ext uri="{FF2B5EF4-FFF2-40B4-BE49-F238E27FC236}">
                  <a16:creationId xmlns:a16="http://schemas.microsoft.com/office/drawing/2014/main" id="{E03266A2-B25E-3140-9AD8-BEA9B965ACDD}"/>
                </a:ext>
              </a:extLst>
            </p:cNvPr>
            <p:cNvSpPr/>
            <p:nvPr/>
          </p:nvSpPr>
          <p:spPr>
            <a:xfrm>
              <a:off x="8323054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2" name="Forme libre 551">
              <a:extLst>
                <a:ext uri="{FF2B5EF4-FFF2-40B4-BE49-F238E27FC236}">
                  <a16:creationId xmlns:a16="http://schemas.microsoft.com/office/drawing/2014/main" id="{C7D05408-DF05-6742-B408-F7D4279A7E05}"/>
                </a:ext>
              </a:extLst>
            </p:cNvPr>
            <p:cNvSpPr/>
            <p:nvPr/>
          </p:nvSpPr>
          <p:spPr>
            <a:xfrm>
              <a:off x="8273458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3" name="Forme libre 552">
              <a:extLst>
                <a:ext uri="{FF2B5EF4-FFF2-40B4-BE49-F238E27FC236}">
                  <a16:creationId xmlns:a16="http://schemas.microsoft.com/office/drawing/2014/main" id="{4E908B6A-234C-F94A-98B8-1804B1CB30EC}"/>
                </a:ext>
              </a:extLst>
            </p:cNvPr>
            <p:cNvSpPr/>
            <p:nvPr/>
          </p:nvSpPr>
          <p:spPr>
            <a:xfrm>
              <a:off x="8323054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4" name="Forme libre 553">
              <a:extLst>
                <a:ext uri="{FF2B5EF4-FFF2-40B4-BE49-F238E27FC236}">
                  <a16:creationId xmlns:a16="http://schemas.microsoft.com/office/drawing/2014/main" id="{EA243BD0-753F-EC46-B7E8-B6F7FBE3938B}"/>
                </a:ext>
              </a:extLst>
            </p:cNvPr>
            <p:cNvSpPr/>
            <p:nvPr/>
          </p:nvSpPr>
          <p:spPr>
            <a:xfrm>
              <a:off x="8273458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5" name="Forme libre 554">
              <a:extLst>
                <a:ext uri="{FF2B5EF4-FFF2-40B4-BE49-F238E27FC236}">
                  <a16:creationId xmlns:a16="http://schemas.microsoft.com/office/drawing/2014/main" id="{4D602835-DD7B-2442-B448-7FCF1F38BFCC}"/>
                </a:ext>
              </a:extLst>
            </p:cNvPr>
            <p:cNvSpPr/>
            <p:nvPr/>
          </p:nvSpPr>
          <p:spPr>
            <a:xfrm>
              <a:off x="8323054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6" name="Forme libre 555">
              <a:extLst>
                <a:ext uri="{FF2B5EF4-FFF2-40B4-BE49-F238E27FC236}">
                  <a16:creationId xmlns:a16="http://schemas.microsoft.com/office/drawing/2014/main" id="{970FD6E6-C6CF-474F-9BBF-117FF4ED25AD}"/>
                </a:ext>
              </a:extLst>
            </p:cNvPr>
            <p:cNvSpPr/>
            <p:nvPr/>
          </p:nvSpPr>
          <p:spPr>
            <a:xfrm>
              <a:off x="8273458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7" name="Forme libre 556">
              <a:extLst>
                <a:ext uri="{FF2B5EF4-FFF2-40B4-BE49-F238E27FC236}">
                  <a16:creationId xmlns:a16="http://schemas.microsoft.com/office/drawing/2014/main" id="{A55B7608-C9E9-4D4C-A7E9-80EBD1F0908B}"/>
                </a:ext>
              </a:extLst>
            </p:cNvPr>
            <p:cNvSpPr/>
            <p:nvPr/>
          </p:nvSpPr>
          <p:spPr>
            <a:xfrm>
              <a:off x="8323054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8" name="Forme libre 557">
              <a:extLst>
                <a:ext uri="{FF2B5EF4-FFF2-40B4-BE49-F238E27FC236}">
                  <a16:creationId xmlns:a16="http://schemas.microsoft.com/office/drawing/2014/main" id="{03D60361-7D7C-D345-9CE6-E155B3A750BE}"/>
                </a:ext>
              </a:extLst>
            </p:cNvPr>
            <p:cNvSpPr/>
            <p:nvPr/>
          </p:nvSpPr>
          <p:spPr>
            <a:xfrm>
              <a:off x="8273458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59" name="Forme libre 558">
              <a:extLst>
                <a:ext uri="{FF2B5EF4-FFF2-40B4-BE49-F238E27FC236}">
                  <a16:creationId xmlns:a16="http://schemas.microsoft.com/office/drawing/2014/main" id="{535B8EA3-579F-AB49-AA9E-06CFF06BF29F}"/>
                </a:ext>
              </a:extLst>
            </p:cNvPr>
            <p:cNvSpPr/>
            <p:nvPr/>
          </p:nvSpPr>
          <p:spPr>
            <a:xfrm>
              <a:off x="8323054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0" name="Forme libre 559">
              <a:extLst>
                <a:ext uri="{FF2B5EF4-FFF2-40B4-BE49-F238E27FC236}">
                  <a16:creationId xmlns:a16="http://schemas.microsoft.com/office/drawing/2014/main" id="{B0F5E150-B37B-184D-9ED3-26C26F249FEB}"/>
                </a:ext>
              </a:extLst>
            </p:cNvPr>
            <p:cNvSpPr/>
            <p:nvPr/>
          </p:nvSpPr>
          <p:spPr>
            <a:xfrm>
              <a:off x="8273458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1" name="Forme libre 560">
              <a:extLst>
                <a:ext uri="{FF2B5EF4-FFF2-40B4-BE49-F238E27FC236}">
                  <a16:creationId xmlns:a16="http://schemas.microsoft.com/office/drawing/2014/main" id="{76E43766-9749-5744-B3B6-BCBC1CD216D2}"/>
                </a:ext>
              </a:extLst>
            </p:cNvPr>
            <p:cNvSpPr/>
            <p:nvPr/>
          </p:nvSpPr>
          <p:spPr>
            <a:xfrm>
              <a:off x="8323054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2" name="Forme libre 561">
              <a:extLst>
                <a:ext uri="{FF2B5EF4-FFF2-40B4-BE49-F238E27FC236}">
                  <a16:creationId xmlns:a16="http://schemas.microsoft.com/office/drawing/2014/main" id="{80A8BD12-929B-1B44-AFB6-7C217FAF5104}"/>
                </a:ext>
              </a:extLst>
            </p:cNvPr>
            <p:cNvSpPr/>
            <p:nvPr/>
          </p:nvSpPr>
          <p:spPr>
            <a:xfrm>
              <a:off x="8273458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3" name="Forme libre 562">
              <a:extLst>
                <a:ext uri="{FF2B5EF4-FFF2-40B4-BE49-F238E27FC236}">
                  <a16:creationId xmlns:a16="http://schemas.microsoft.com/office/drawing/2014/main" id="{6689E7AB-A506-314C-B17C-7D420A1E5A96}"/>
                </a:ext>
              </a:extLst>
            </p:cNvPr>
            <p:cNvSpPr/>
            <p:nvPr/>
          </p:nvSpPr>
          <p:spPr>
            <a:xfrm>
              <a:off x="8323054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4" name="Forme libre 563">
              <a:extLst>
                <a:ext uri="{FF2B5EF4-FFF2-40B4-BE49-F238E27FC236}">
                  <a16:creationId xmlns:a16="http://schemas.microsoft.com/office/drawing/2014/main" id="{34EE891B-1DEB-C24A-B8B8-B461009E0633}"/>
                </a:ext>
              </a:extLst>
            </p:cNvPr>
            <p:cNvSpPr/>
            <p:nvPr/>
          </p:nvSpPr>
          <p:spPr>
            <a:xfrm>
              <a:off x="8273458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7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7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5" name="Forme libre 564">
              <a:extLst>
                <a:ext uri="{FF2B5EF4-FFF2-40B4-BE49-F238E27FC236}">
                  <a16:creationId xmlns:a16="http://schemas.microsoft.com/office/drawing/2014/main" id="{7530327E-2836-B04D-81D0-FDCED4E70087}"/>
                </a:ext>
              </a:extLst>
            </p:cNvPr>
            <p:cNvSpPr/>
            <p:nvPr/>
          </p:nvSpPr>
          <p:spPr>
            <a:xfrm>
              <a:off x="8323054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6" name="Forme libre 565">
              <a:extLst>
                <a:ext uri="{FF2B5EF4-FFF2-40B4-BE49-F238E27FC236}">
                  <a16:creationId xmlns:a16="http://schemas.microsoft.com/office/drawing/2014/main" id="{146CFE10-DD00-1342-BA8C-7FC07B0336E6}"/>
                </a:ext>
              </a:extLst>
            </p:cNvPr>
            <p:cNvSpPr/>
            <p:nvPr/>
          </p:nvSpPr>
          <p:spPr>
            <a:xfrm>
              <a:off x="8678221" y="524735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7" name="Forme libre 566">
              <a:extLst>
                <a:ext uri="{FF2B5EF4-FFF2-40B4-BE49-F238E27FC236}">
                  <a16:creationId xmlns:a16="http://schemas.microsoft.com/office/drawing/2014/main" id="{43E7FE42-1014-6743-8DB9-25337C891809}"/>
                </a:ext>
              </a:extLst>
            </p:cNvPr>
            <p:cNvSpPr/>
            <p:nvPr/>
          </p:nvSpPr>
          <p:spPr>
            <a:xfrm>
              <a:off x="8727817" y="519785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8" name="Forme libre 567">
              <a:extLst>
                <a:ext uri="{FF2B5EF4-FFF2-40B4-BE49-F238E27FC236}">
                  <a16:creationId xmlns:a16="http://schemas.microsoft.com/office/drawing/2014/main" id="{999D6B93-66B2-DF4E-A24A-0C5BFD9101AE}"/>
                </a:ext>
              </a:extLst>
            </p:cNvPr>
            <p:cNvSpPr/>
            <p:nvPr/>
          </p:nvSpPr>
          <p:spPr>
            <a:xfrm>
              <a:off x="8678221" y="484337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69" name="Forme libre 568">
              <a:extLst>
                <a:ext uri="{FF2B5EF4-FFF2-40B4-BE49-F238E27FC236}">
                  <a16:creationId xmlns:a16="http://schemas.microsoft.com/office/drawing/2014/main" id="{57E2356A-6569-E84E-A348-591FF0962B53}"/>
                </a:ext>
              </a:extLst>
            </p:cNvPr>
            <p:cNvSpPr/>
            <p:nvPr/>
          </p:nvSpPr>
          <p:spPr>
            <a:xfrm>
              <a:off x="8727817" y="479387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0" name="Forme libre 569">
              <a:extLst>
                <a:ext uri="{FF2B5EF4-FFF2-40B4-BE49-F238E27FC236}">
                  <a16:creationId xmlns:a16="http://schemas.microsoft.com/office/drawing/2014/main" id="{F7F28359-DBCF-FF46-9907-618C51378698}"/>
                </a:ext>
              </a:extLst>
            </p:cNvPr>
            <p:cNvSpPr/>
            <p:nvPr/>
          </p:nvSpPr>
          <p:spPr>
            <a:xfrm>
              <a:off x="8678221" y="443940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1" name="Forme libre 570">
              <a:extLst>
                <a:ext uri="{FF2B5EF4-FFF2-40B4-BE49-F238E27FC236}">
                  <a16:creationId xmlns:a16="http://schemas.microsoft.com/office/drawing/2014/main" id="{C4A59DBF-FD4A-DD44-BC8D-216F30E2C8E1}"/>
                </a:ext>
              </a:extLst>
            </p:cNvPr>
            <p:cNvSpPr/>
            <p:nvPr/>
          </p:nvSpPr>
          <p:spPr>
            <a:xfrm>
              <a:off x="8727817" y="438990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2" name="Forme libre 571">
              <a:extLst>
                <a:ext uri="{FF2B5EF4-FFF2-40B4-BE49-F238E27FC236}">
                  <a16:creationId xmlns:a16="http://schemas.microsoft.com/office/drawing/2014/main" id="{E6D2AD3D-AEBA-C446-B442-33F2CBAD5725}"/>
                </a:ext>
              </a:extLst>
            </p:cNvPr>
            <p:cNvSpPr/>
            <p:nvPr/>
          </p:nvSpPr>
          <p:spPr>
            <a:xfrm>
              <a:off x="8678221" y="403543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3" name="Forme libre 572">
              <a:extLst>
                <a:ext uri="{FF2B5EF4-FFF2-40B4-BE49-F238E27FC236}">
                  <a16:creationId xmlns:a16="http://schemas.microsoft.com/office/drawing/2014/main" id="{09D1A848-E2FF-8748-9258-4DF645184F86}"/>
                </a:ext>
              </a:extLst>
            </p:cNvPr>
            <p:cNvSpPr/>
            <p:nvPr/>
          </p:nvSpPr>
          <p:spPr>
            <a:xfrm>
              <a:off x="8727817" y="398593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4" name="Forme libre 573">
              <a:extLst>
                <a:ext uri="{FF2B5EF4-FFF2-40B4-BE49-F238E27FC236}">
                  <a16:creationId xmlns:a16="http://schemas.microsoft.com/office/drawing/2014/main" id="{45BC0140-BE0E-1E41-BC48-946D68178C33}"/>
                </a:ext>
              </a:extLst>
            </p:cNvPr>
            <p:cNvSpPr/>
            <p:nvPr/>
          </p:nvSpPr>
          <p:spPr>
            <a:xfrm>
              <a:off x="8678221" y="363146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5" name="Forme libre 574">
              <a:extLst>
                <a:ext uri="{FF2B5EF4-FFF2-40B4-BE49-F238E27FC236}">
                  <a16:creationId xmlns:a16="http://schemas.microsoft.com/office/drawing/2014/main" id="{E6044E19-D2B7-1945-991E-5E9A5521BE9D}"/>
                </a:ext>
              </a:extLst>
            </p:cNvPr>
            <p:cNvSpPr/>
            <p:nvPr/>
          </p:nvSpPr>
          <p:spPr>
            <a:xfrm>
              <a:off x="8727817" y="358196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6" name="Forme libre 575">
              <a:extLst>
                <a:ext uri="{FF2B5EF4-FFF2-40B4-BE49-F238E27FC236}">
                  <a16:creationId xmlns:a16="http://schemas.microsoft.com/office/drawing/2014/main" id="{5A401FC4-2520-6D43-8B3E-3D03E6251DE3}"/>
                </a:ext>
              </a:extLst>
            </p:cNvPr>
            <p:cNvSpPr/>
            <p:nvPr/>
          </p:nvSpPr>
          <p:spPr>
            <a:xfrm>
              <a:off x="8678221" y="322748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7" name="Forme libre 576">
              <a:extLst>
                <a:ext uri="{FF2B5EF4-FFF2-40B4-BE49-F238E27FC236}">
                  <a16:creationId xmlns:a16="http://schemas.microsoft.com/office/drawing/2014/main" id="{5997E69F-B6E8-3E44-9F55-B21283A16DFA}"/>
                </a:ext>
              </a:extLst>
            </p:cNvPr>
            <p:cNvSpPr/>
            <p:nvPr/>
          </p:nvSpPr>
          <p:spPr>
            <a:xfrm>
              <a:off x="8727817" y="3177989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8" name="Forme libre 577">
              <a:extLst>
                <a:ext uri="{FF2B5EF4-FFF2-40B4-BE49-F238E27FC236}">
                  <a16:creationId xmlns:a16="http://schemas.microsoft.com/office/drawing/2014/main" id="{E37B60DA-9C66-9844-BFFC-70792A250E0B}"/>
                </a:ext>
              </a:extLst>
            </p:cNvPr>
            <p:cNvSpPr/>
            <p:nvPr/>
          </p:nvSpPr>
          <p:spPr>
            <a:xfrm>
              <a:off x="8678221" y="2823516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79" name="Forme libre 578">
              <a:extLst>
                <a:ext uri="{FF2B5EF4-FFF2-40B4-BE49-F238E27FC236}">
                  <a16:creationId xmlns:a16="http://schemas.microsoft.com/office/drawing/2014/main" id="{E4473028-2F97-374F-9A74-996C6497ED9F}"/>
                </a:ext>
              </a:extLst>
            </p:cNvPr>
            <p:cNvSpPr/>
            <p:nvPr/>
          </p:nvSpPr>
          <p:spPr>
            <a:xfrm>
              <a:off x="8727817" y="2774017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0" name="Forme libre 579">
              <a:extLst>
                <a:ext uri="{FF2B5EF4-FFF2-40B4-BE49-F238E27FC236}">
                  <a16:creationId xmlns:a16="http://schemas.microsoft.com/office/drawing/2014/main" id="{D0B6476A-E57F-6642-8B3C-3BE8A7EF290F}"/>
                </a:ext>
              </a:extLst>
            </p:cNvPr>
            <p:cNvSpPr/>
            <p:nvPr/>
          </p:nvSpPr>
          <p:spPr>
            <a:xfrm>
              <a:off x="8678221" y="2419543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1" name="Forme libre 580">
              <a:extLst>
                <a:ext uri="{FF2B5EF4-FFF2-40B4-BE49-F238E27FC236}">
                  <a16:creationId xmlns:a16="http://schemas.microsoft.com/office/drawing/2014/main" id="{E140FC4D-252B-0943-826A-43FA45D5C895}"/>
                </a:ext>
              </a:extLst>
            </p:cNvPr>
            <p:cNvSpPr/>
            <p:nvPr/>
          </p:nvSpPr>
          <p:spPr>
            <a:xfrm>
              <a:off x="8727817" y="2370044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2" name="Forme libre 581">
              <a:extLst>
                <a:ext uri="{FF2B5EF4-FFF2-40B4-BE49-F238E27FC236}">
                  <a16:creationId xmlns:a16="http://schemas.microsoft.com/office/drawing/2014/main" id="{0E955F41-7B45-3F48-98AD-C5AE26CFB3B2}"/>
                </a:ext>
              </a:extLst>
            </p:cNvPr>
            <p:cNvSpPr/>
            <p:nvPr/>
          </p:nvSpPr>
          <p:spPr>
            <a:xfrm>
              <a:off x="8678221" y="2015571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3" name="Forme libre 582">
              <a:extLst>
                <a:ext uri="{FF2B5EF4-FFF2-40B4-BE49-F238E27FC236}">
                  <a16:creationId xmlns:a16="http://schemas.microsoft.com/office/drawing/2014/main" id="{2C1BF4DE-2280-9643-86FD-0A631548B704}"/>
                </a:ext>
              </a:extLst>
            </p:cNvPr>
            <p:cNvSpPr/>
            <p:nvPr/>
          </p:nvSpPr>
          <p:spPr>
            <a:xfrm>
              <a:off x="8727817" y="1966072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4" name="Forme libre 583">
              <a:extLst>
                <a:ext uri="{FF2B5EF4-FFF2-40B4-BE49-F238E27FC236}">
                  <a16:creationId xmlns:a16="http://schemas.microsoft.com/office/drawing/2014/main" id="{E6A6497A-9D1B-1F41-BC29-F36903538819}"/>
                </a:ext>
              </a:extLst>
            </p:cNvPr>
            <p:cNvSpPr/>
            <p:nvPr/>
          </p:nvSpPr>
          <p:spPr>
            <a:xfrm>
              <a:off x="8678221" y="1611598"/>
              <a:ext cx="99096" cy="9500"/>
            </a:xfrm>
            <a:custGeom>
              <a:avLst/>
              <a:gdLst>
                <a:gd name="connsiteX0" fmla="*/ 0 w 99096"/>
                <a:gd name="connsiteY0" fmla="*/ 0 h 9500"/>
                <a:gd name="connsiteX1" fmla="*/ 99096 w 99096"/>
                <a:gd name="connsiteY1" fmla="*/ 0 h 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96" h="9500">
                  <a:moveTo>
                    <a:pt x="0" y="0"/>
                  </a:moveTo>
                  <a:lnTo>
                    <a:pt x="99096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85" name="Forme libre 584">
              <a:extLst>
                <a:ext uri="{FF2B5EF4-FFF2-40B4-BE49-F238E27FC236}">
                  <a16:creationId xmlns:a16="http://schemas.microsoft.com/office/drawing/2014/main" id="{B442B424-DEC6-7E41-8161-C399BE83A537}"/>
                </a:ext>
              </a:extLst>
            </p:cNvPr>
            <p:cNvSpPr/>
            <p:nvPr/>
          </p:nvSpPr>
          <p:spPr>
            <a:xfrm>
              <a:off x="8727817" y="1562100"/>
              <a:ext cx="9519" cy="98997"/>
            </a:xfrm>
            <a:custGeom>
              <a:avLst/>
              <a:gdLst>
                <a:gd name="connsiteX0" fmla="*/ 0 w 9519"/>
                <a:gd name="connsiteY0" fmla="*/ 98998 h 98997"/>
                <a:gd name="connsiteX1" fmla="*/ 0 w 9519"/>
                <a:gd name="connsiteY1" fmla="*/ 0 h 9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19" h="98997">
                  <a:moveTo>
                    <a:pt x="0" y="98998"/>
                  </a:moveTo>
                  <a:lnTo>
                    <a:pt x="0" y="0"/>
                  </a:lnTo>
                </a:path>
              </a:pathLst>
            </a:custGeom>
            <a:ln w="9508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801932-3303-FB45-AC2A-5FE8027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63" y="655350"/>
            <a:ext cx="10515600" cy="1325563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D333AE-BFF7-A748-8ABD-0C531D67A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463" y="169415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188A40D-3838-4F47-9483-8FD2C0987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4463" y="2518062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40AB1F-37AD-804E-9916-47BB4A2B3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6875" y="169415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4A4CD87-869F-D142-888A-9CC2424D7D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875" y="2518062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7C4BCF6-1ECC-1743-A61B-36A8BB9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A1DE-B121-674D-83C0-3F4E6FF0408E}" type="datetime1">
              <a:rPr lang="fr-FR" smtClean="0"/>
              <a:t>19/07/2023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204096-D781-934C-B401-699D2419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58CB2-5755-634E-AE3C-69B0EF05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3C631-8278-F043-8113-EF0F1FF8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4FA28E6-CCC2-0B4A-B4F2-9201057B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5AD22-243A-844F-BB70-47424A2F1341}" type="datetime1">
              <a:rPr lang="fr-FR" smtClean="0"/>
              <a:t>19/07/2023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3896E3-355E-2E44-B552-E7C767C0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018F1B5-69FC-1549-BF3A-8949B73A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3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60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52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89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781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65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809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33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58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17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322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839" r:id="rId4"/>
    <p:sldLayoutId id="2147483838" r:id="rId5"/>
    <p:sldLayoutId id="2147483811" r:id="rId6"/>
    <p:sldLayoutId id="2147483810" r:id="rId7"/>
    <p:sldLayoutId id="2147483808" r:id="rId8"/>
    <p:sldLayoutId id="2147483807" r:id="rId9"/>
    <p:sldLayoutId id="2147483767" r:id="rId10"/>
    <p:sldLayoutId id="2147483753" r:id="rId11"/>
    <p:sldLayoutId id="2147483752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01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8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13CE155-0333-AE4B-BA6C-7AE8A6E6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95D39D-E42A-0E4A-A507-0D6D67AE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E84215-E91D-3C40-A6B4-46E5F87A3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256" y="6498971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DA99B239-3B4B-FA47-8615-3EE1D1D7A91B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77D2B-095C-5140-B3DF-2B8074F15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6779"/>
            <a:ext cx="41148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60DC50-CC56-9C4A-8C67-0C59123EF9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6024" y="6492875"/>
            <a:ext cx="2743200" cy="246888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F394568-A123-CF43-B37D-0430507FD9C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45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2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chart" Target="../charts/chart1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4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yiAAEo7HgA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haeltessier/Beehive-Protector" TargetMode="External"/><Relationship Id="rId2" Type="http://schemas.openxmlformats.org/officeDocument/2006/relationships/hyperlink" Target="https://universe.roboflow.com/pir/hornetv2/model/2" TargetMode="External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app.goo.gl/a6CeVaTw7weUXToT7" TargetMode="External"/><Relationship Id="rId3" Type="http://schemas.openxmlformats.org/officeDocument/2006/relationships/hyperlink" Target="https://www.flaticon.com/fr/icones-gratuites/cinema" TargetMode="External"/><Relationship Id="rId7" Type="http://schemas.openxmlformats.org/officeDocument/2006/relationships/hyperlink" Target="https://images.app.goo.gl/11ayUJ2owt7ma3SNA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images.app.goo.gl/hnUtVqaYBCQHdqez9" TargetMode="External"/><Relationship Id="rId11" Type="http://schemas.openxmlformats.org/officeDocument/2006/relationships/hyperlink" Target="https://www.20minutes.fr/bordeaux/1217409-20130903-20130903-le-frelon-asiatique-toujours-present" TargetMode="External"/><Relationship Id="rId5" Type="http://schemas.openxmlformats.org/officeDocument/2006/relationships/hyperlink" Target="https://github.com/allegroai/clearml" TargetMode="External"/><Relationship Id="rId10" Type="http://schemas.openxmlformats.org/officeDocument/2006/relationships/hyperlink" Target="https://images.app.goo.gl/a5Nj1Xt8KzvnmiSVA" TargetMode="External"/><Relationship Id="rId4" Type="http://schemas.openxmlformats.org/officeDocument/2006/relationships/hyperlink" Target="https://www.flaticon.com/fr/icones-gratuites/processus" TargetMode="External"/><Relationship Id="rId9" Type="http://schemas.openxmlformats.org/officeDocument/2006/relationships/hyperlink" Target="http://lyceedesandaines.fr/index.php/eco-lycee/357-un-specialiste-du-frelon-asiatique-conseille-le-pcs-abeill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2.sv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.png"/><Relationship Id="rId11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0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03AF94-F5CA-7542-A72B-1789CD957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057" y="1873312"/>
            <a:ext cx="4868882" cy="1338613"/>
          </a:xfrm>
        </p:spPr>
        <p:txBody>
          <a:bodyPr/>
          <a:lstStyle/>
          <a:p>
            <a:r>
              <a:rPr lang="fr-FR" err="1"/>
              <a:t>Supervised</a:t>
            </a:r>
            <a:r>
              <a:rPr lang="fr-FR"/>
              <a:t> learning based hive protector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87EDF9-88B1-254A-8CD4-9082CD0F3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049616"/>
            <a:ext cx="6976391" cy="832104"/>
          </a:xfrm>
        </p:spPr>
        <p:txBody>
          <a:bodyPr vert="horz" lIns="0" tIns="0" rIns="0" bIns="0" rtlCol="0" anchor="t"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fr-FR" err="1">
                <a:latin typeface="Georgia"/>
              </a:rPr>
              <a:t>Presented</a:t>
            </a:r>
            <a:r>
              <a:rPr lang="fr-FR">
                <a:latin typeface="Georgia"/>
              </a:rPr>
              <a:t> by : Remi </a:t>
            </a:r>
            <a:r>
              <a:rPr lang="fr-FR" err="1">
                <a:latin typeface="Georgia"/>
              </a:rPr>
              <a:t>Goalard</a:t>
            </a:r>
            <a:r>
              <a:rPr lang="fr-FR">
                <a:latin typeface="Georgia"/>
              </a:rPr>
              <a:t>, Axel Pinel, Antonin </a:t>
            </a:r>
            <a:r>
              <a:rPr lang="fr-FR" err="1">
                <a:latin typeface="Georgia"/>
              </a:rPr>
              <a:t>Relandeau</a:t>
            </a:r>
            <a:r>
              <a:rPr lang="fr-FR">
                <a:latin typeface="Georgia"/>
              </a:rPr>
              <a:t>, Raphael Tessier, Sylvain Etienne, Jonathan </a:t>
            </a:r>
            <a:r>
              <a:rPr lang="fr-FR" err="1">
                <a:latin typeface="Georgia"/>
              </a:rPr>
              <a:t>Raecke</a:t>
            </a:r>
            <a:r>
              <a:rPr lang="fr-FR">
                <a:latin typeface="Georgia"/>
              </a:rPr>
              <a:t>, Pauline Dupuy</a:t>
            </a:r>
            <a:endParaRPr lang="fr-FR"/>
          </a:p>
          <a:p>
            <a:pPr>
              <a:lnSpc>
                <a:spcPct val="120000"/>
              </a:lnSpc>
            </a:pPr>
            <a:r>
              <a:rPr lang="fr-FR" err="1"/>
              <a:t>Tutors</a:t>
            </a:r>
            <a:r>
              <a:rPr lang="fr-FR"/>
              <a:t> : Gwendoline Le Corre, Elodie </a:t>
            </a:r>
            <a:r>
              <a:rPr lang="fr-FR" err="1"/>
              <a:t>Chanthery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5E7EBC-A852-BB4F-9230-19B072B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1568A-D12D-BD49-ACDF-27454F9476FE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108D56-4D8B-2744-9C0A-A040E066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9E17E-7851-224F-8302-BBAF8063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56" y="4609095"/>
            <a:ext cx="2894023" cy="19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an IA</a:t>
            </a:r>
            <a:br>
              <a:rPr lang="en-GB"/>
            </a:br>
            <a:r>
              <a:rPr lang="en-GB" sz="2700" b="0" i="1"/>
              <a:t>Objective 2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Start the IA when there is a noise alert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Detect hornet with a camera</a:t>
            </a:r>
            <a:endParaRPr lang="en-GB"/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D06BAC4-1B29-F8A2-6D03-CB7FE2E84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542" y="1828356"/>
            <a:ext cx="2795084" cy="2652040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7C7EF866-26EB-2895-3E69-6BF84656A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20000" flipH="1">
            <a:off x="4140616" y="3951311"/>
            <a:ext cx="2158464" cy="17459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118504-A2BD-B9EF-1F6B-C009E02D4E02}"/>
              </a:ext>
            </a:extLst>
          </p:cNvPr>
          <p:cNvCxnSpPr/>
          <p:nvPr/>
        </p:nvCxnSpPr>
        <p:spPr>
          <a:xfrm flipH="1">
            <a:off x="6077286" y="3765969"/>
            <a:ext cx="1972130" cy="1095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43436-587E-311B-27EE-1097029C144C}"/>
              </a:ext>
            </a:extLst>
          </p:cNvPr>
          <p:cNvSpPr/>
          <p:nvPr/>
        </p:nvSpPr>
        <p:spPr>
          <a:xfrm>
            <a:off x="3973285" y="3908960"/>
            <a:ext cx="2493818" cy="21969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que 11" descr="Caméra de sécurité avec un remplissage uni">
            <a:extLst>
              <a:ext uri="{FF2B5EF4-FFF2-40B4-BE49-F238E27FC236}">
                <a16:creationId xmlns:a16="http://schemas.microsoft.com/office/drawing/2014/main" id="{EDDC1DF1-F380-688B-DBFC-5F8BFB194A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1788" y="2632233"/>
            <a:ext cx="914400" cy="9144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4622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logo&#10;&#10;Description générée automatiquement">
            <a:extLst>
              <a:ext uri="{FF2B5EF4-FFF2-40B4-BE49-F238E27FC236}">
                <a16:creationId xmlns:a16="http://schemas.microsoft.com/office/drawing/2014/main" id="{7EFBCDF0-064A-2C3B-8379-844D947F1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44" t="37941" r="9402" b="31377"/>
          <a:stretch/>
        </p:blipFill>
        <p:spPr>
          <a:xfrm>
            <a:off x="2375082" y="4136352"/>
            <a:ext cx="2743200" cy="55810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an IA</a:t>
            </a:r>
            <a:br>
              <a:rPr lang="en-GB"/>
            </a:br>
            <a:r>
              <a:rPr lang="en-GB" sz="2700" b="0" i="1">
                <a:cs typeface="Arial"/>
              </a:rPr>
              <a:t>Objective 2: Method </a:t>
            </a:r>
            <a:endParaRPr lang="en-GB">
              <a:cs typeface="Arial"/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162" y="1560535"/>
            <a:ext cx="3008313" cy="2664277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/>
              <a:t>Dataset : 1500 images</a:t>
            </a:r>
          </a:p>
          <a:p>
            <a:pPr>
              <a:lnSpc>
                <a:spcPct val="150000"/>
              </a:lnSpc>
            </a:pPr>
            <a:r>
              <a:rPr lang="en-GB"/>
              <a:t>Labialization with </a:t>
            </a:r>
          </a:p>
          <a:p>
            <a:pPr lvl="1">
              <a:lnSpc>
                <a:spcPct val="150000"/>
              </a:lnSpc>
            </a:pPr>
            <a:r>
              <a:rPr lang="en-GB">
                <a:solidFill>
                  <a:srgbClr val="D534C1"/>
                </a:solidFill>
              </a:rPr>
              <a:t>Hornet </a:t>
            </a:r>
            <a:r>
              <a:rPr lang="en-GB"/>
              <a:t>(Purple) </a:t>
            </a:r>
          </a:p>
          <a:p>
            <a:pPr lvl="1">
              <a:lnSpc>
                <a:spcPct val="150000"/>
              </a:lnSpc>
            </a:pPr>
            <a:r>
              <a:rPr lang="en-GB">
                <a:solidFill>
                  <a:srgbClr val="FF0000"/>
                </a:solidFill>
              </a:rPr>
              <a:t>Not Hornet </a:t>
            </a:r>
            <a:r>
              <a:rPr lang="en-GB"/>
              <a:t>(Red)</a:t>
            </a:r>
          </a:p>
          <a:p>
            <a:pPr>
              <a:lnSpc>
                <a:spcPct val="150000"/>
              </a:lnSpc>
            </a:pPr>
            <a:r>
              <a:rPr lang="en-GB"/>
              <a:t>Model used </a:t>
            </a:r>
          </a:p>
          <a:p>
            <a:pPr>
              <a:lnSpc>
                <a:spcPct val="150000"/>
              </a:lnSpc>
            </a:pPr>
            <a:r>
              <a:rPr lang="en-GB"/>
              <a:t>Train result analysis with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1F843174-C740-AA29-B6F6-9E9E4FC1C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5594" y="2478051"/>
            <a:ext cx="2002232" cy="370339"/>
          </a:xfrm>
          <a:prstGeom prst="rect">
            <a:avLst/>
          </a:prstGeom>
        </p:spPr>
      </p:pic>
      <p:pic>
        <p:nvPicPr>
          <p:cNvPr id="1026" name="Picture 2" descr="GitHub - allegroai/clearml: ClearML - Auto-Magical CI/CD to streamline your  ML workflow. Experiment Manager, MLOps and Data-Management">
            <a:extLst>
              <a:ext uri="{FF2B5EF4-FFF2-40B4-BE49-F238E27FC236}">
                <a16:creationId xmlns:a16="http://schemas.microsoft.com/office/drawing/2014/main" id="{2B9C8745-53D7-A7A0-8DC0-5E5AA133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65" y="4689453"/>
            <a:ext cx="1487882" cy="74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05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an IA</a:t>
            </a:r>
            <a:br>
              <a:rPr lang="en-GB">
                <a:cs typeface="Arial"/>
              </a:rPr>
            </a:br>
            <a:r>
              <a:rPr lang="en-GB" sz="2700" b="0" i="1">
                <a:cs typeface="Arial"/>
              </a:rPr>
              <a:t>Objective 2: Results</a:t>
            </a:r>
            <a:endParaRPr lang="en-GB">
              <a:cs typeface="Arial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graphicFrame>
        <p:nvGraphicFramePr>
          <p:cNvPr id="19" name="Graphique 8">
            <a:extLst>
              <a:ext uri="{FF2B5EF4-FFF2-40B4-BE49-F238E27FC236}">
                <a16:creationId xmlns:a16="http://schemas.microsoft.com/office/drawing/2014/main" id="{B4210C49-7BC0-304B-4430-4D69FCA983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267709"/>
              </p:ext>
            </p:extLst>
          </p:nvPr>
        </p:nvGraphicFramePr>
        <p:xfrm>
          <a:off x="1543050" y="1711971"/>
          <a:ext cx="9105900" cy="3449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2F2B406-E706-D410-01EF-8CCBD63C8E32}"/>
                  </a:ext>
                </a:extLst>
              </p:cNvPr>
              <p:cNvSpPr txBox="1"/>
              <p:nvPr/>
            </p:nvSpPr>
            <p:spPr>
              <a:xfrm>
                <a:off x="2886456" y="5352244"/>
                <a:ext cx="6861734" cy="956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𝑃𝑟𝑒𝑑𝑖𝑐𝑡𝑖𝑜𝑛</m:t>
                        </m:r>
                      </m:den>
                    </m:f>
                  </m:oMath>
                </a14:m>
                <a:r>
                  <a:rPr lang="fr-FR"/>
                  <a:t>      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den>
                    </m:f>
                  </m:oMath>
                </a14:m>
                <a:endParaRPr lang="fr-FR" b="0"/>
              </a:p>
              <a:p>
                <a:endParaRPr lang="fr-FR" b="0"/>
              </a:p>
              <a:p>
                <a:r>
                  <a:rPr lang="fr-FR" b="0"/>
                  <a:t> </a:t>
                </a: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D2F2B406-E706-D410-01EF-8CCBD63C8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456" y="5352244"/>
                <a:ext cx="6861734" cy="956993"/>
              </a:xfrm>
              <a:prstGeom prst="rect">
                <a:avLst/>
              </a:prstGeom>
              <a:blipFill>
                <a:blip r:embed="rId7"/>
                <a:stretch>
                  <a:fillRect l="-1244" t="-1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84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an IA</a:t>
            </a:r>
            <a:br>
              <a:rPr lang="en-GB"/>
            </a:br>
            <a:r>
              <a:rPr lang="en-GB" sz="2700" b="0" i="1">
                <a:cs typeface="Arial"/>
              </a:rPr>
              <a:t>Objective 2: Results</a:t>
            </a:r>
            <a:endParaRPr lang="en-GB">
              <a:cs typeface="Arial"/>
            </a:endParaRPr>
          </a:p>
          <a:p>
            <a:endParaRPr lang="en-GB">
              <a:cs typeface="Arial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EC1D83F8-99B9-10D0-9016-4FBDF5ED1B63}"/>
              </a:ext>
            </a:extLst>
          </p:cNvPr>
          <p:cNvGrpSpPr/>
          <p:nvPr/>
        </p:nvGrpSpPr>
        <p:grpSpPr>
          <a:xfrm>
            <a:off x="3595824" y="1621104"/>
            <a:ext cx="4598016" cy="4536005"/>
            <a:chOff x="888384" y="1348586"/>
            <a:chExt cx="4598016" cy="4536005"/>
          </a:xfrm>
        </p:grpSpPr>
        <p:pic>
          <p:nvPicPr>
            <p:cNvPr id="26" name="Image 8" descr="Une image contenant texte, capture d’écran, Rectangle, diagramme&#10;&#10;Description générée automatiquement">
              <a:extLst>
                <a:ext uri="{FF2B5EF4-FFF2-40B4-BE49-F238E27FC236}">
                  <a16:creationId xmlns:a16="http://schemas.microsoft.com/office/drawing/2014/main" id="{01A15F25-D3A7-07CC-BFEB-A6CD81AF4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362"/>
            <a:stretch/>
          </p:blipFill>
          <p:spPr>
            <a:xfrm>
              <a:off x="888384" y="1533252"/>
              <a:ext cx="4458103" cy="4351339"/>
            </a:xfrm>
            <a:prstGeom prst="rect">
              <a:avLst/>
            </a:prstGeom>
          </p:spPr>
        </p:pic>
        <p:sp>
          <p:nvSpPr>
            <p:cNvPr id="27" name="ZoneTexte 9">
              <a:extLst>
                <a:ext uri="{FF2B5EF4-FFF2-40B4-BE49-F238E27FC236}">
                  <a16:creationId xmlns:a16="http://schemas.microsoft.com/office/drawing/2014/main" id="{DD5E4604-41D1-1402-E34D-5BA9AB022853}"/>
                </a:ext>
              </a:extLst>
            </p:cNvPr>
            <p:cNvSpPr txBox="1"/>
            <p:nvPr/>
          </p:nvSpPr>
          <p:spPr>
            <a:xfrm>
              <a:off x="1371600" y="1348586"/>
              <a:ext cx="41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/>
                <a:t>Confusion matrix on the test </a:t>
              </a:r>
              <a:r>
                <a:rPr lang="en-GB"/>
                <a:t>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57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</a:t>
            </a:r>
            <a:r>
              <a:rPr lang="en-GB" i="1"/>
              <a:t>an</a:t>
            </a:r>
            <a:r>
              <a:rPr lang="en-GB"/>
              <a:t> IA</a:t>
            </a:r>
            <a:br>
              <a:rPr lang="en-GB"/>
            </a:br>
            <a:r>
              <a:rPr lang="en-GB" sz="2700" b="0" i="1">
                <a:cs typeface="Arial"/>
              </a:rPr>
              <a:t>Objective 2: Results</a:t>
            </a:r>
            <a:endParaRPr lang="en-GB">
              <a:cs typeface="Arial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9593E548-FB6F-37AA-9871-B18E0749CB0C}"/>
              </a:ext>
            </a:extLst>
          </p:cNvPr>
          <p:cNvGrpSpPr/>
          <p:nvPr/>
        </p:nvGrpSpPr>
        <p:grpSpPr>
          <a:xfrm>
            <a:off x="1410765" y="1539121"/>
            <a:ext cx="4194698" cy="4685736"/>
            <a:chOff x="1410765" y="1539121"/>
            <a:chExt cx="4194698" cy="468573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39BDA41-93CA-6198-0AE1-40FF4A98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765" y="2030159"/>
              <a:ext cx="4194698" cy="4194698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08A648E-77AD-DB95-056C-A56B04A5A26D}"/>
                </a:ext>
              </a:extLst>
            </p:cNvPr>
            <p:cNvSpPr txBox="1"/>
            <p:nvPr/>
          </p:nvSpPr>
          <p:spPr>
            <a:xfrm>
              <a:off x="1940823" y="1539121"/>
              <a:ext cx="2923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Prediction</a:t>
              </a:r>
              <a:r>
                <a:rPr lang="fr-FR"/>
                <a:t> on validation set</a:t>
              </a:r>
              <a:endParaRPr lang="en-GB"/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4117B9B6-DB51-04D3-561D-9F66AA5FC7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7" t="2528" r="4291" b="2399"/>
          <a:stretch/>
        </p:blipFill>
        <p:spPr>
          <a:xfrm>
            <a:off x="6586538" y="2026454"/>
            <a:ext cx="4117471" cy="419840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14192C2-37A4-BA15-34B4-00DD43E2DEA6}"/>
              </a:ext>
            </a:extLst>
          </p:cNvPr>
          <p:cNvSpPr txBox="1"/>
          <p:nvPr/>
        </p:nvSpPr>
        <p:spPr>
          <a:xfrm>
            <a:off x="7120729" y="1539121"/>
            <a:ext cx="304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Prediction</a:t>
            </a:r>
            <a:r>
              <a:rPr lang="fr-FR"/>
              <a:t> on </a:t>
            </a:r>
            <a:r>
              <a:rPr lang="fr-FR" err="1"/>
              <a:t>debug</a:t>
            </a:r>
            <a:r>
              <a:rPr lang="fr-FR"/>
              <a:t> </a:t>
            </a:r>
            <a:r>
              <a:rPr lang="fr-FR" err="1"/>
              <a:t>sample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864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Hornet’s Detection with an IA</a:t>
            </a:r>
            <a:br>
              <a:rPr lang="en-GB"/>
            </a:br>
            <a:r>
              <a:rPr lang="en-GB" sz="2700" b="0" i="1">
                <a:cs typeface="Arial"/>
              </a:rPr>
              <a:t>Objective 2: Results</a:t>
            </a:r>
            <a:endParaRPr lang="en-GB">
              <a:cs typeface="Arial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38" y="377302"/>
            <a:ext cx="1009650" cy="1009650"/>
          </a:xfrm>
          <a:prstGeom prst="rect">
            <a:avLst/>
          </a:prstGeom>
        </p:spPr>
      </p:pic>
      <p:pic>
        <p:nvPicPr>
          <p:cNvPr id="13" name="Image 6">
            <a:extLst>
              <a:ext uri="{FF2B5EF4-FFF2-40B4-BE49-F238E27FC236}">
                <a16:creationId xmlns:a16="http://schemas.microsoft.com/office/drawing/2014/main" id="{D28FEE4F-CB33-146C-518D-B1B335D40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56" y="1485248"/>
            <a:ext cx="7177961" cy="46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4AC-9945-4DF2-9368-17D4FF7B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Hornet’s Detection with an IA</a:t>
            </a:r>
            <a:br>
              <a:rPr lang="en-US">
                <a:cs typeface="Arial"/>
              </a:rPr>
            </a:br>
            <a:r>
              <a:rPr lang="en-US" sz="2700" b="0" i="1">
                <a:cs typeface="Arial"/>
              </a:rPr>
              <a:t>Objective 2 : Package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8CCB4-C1C7-1906-37C0-DE6DD8B5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520" y="1973698"/>
            <a:ext cx="7446934" cy="32632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ctr">
              <a:buNone/>
            </a:pPr>
            <a:r>
              <a:rPr lang="en-GB" sz="2000" err="1">
                <a:solidFill>
                  <a:schemeClr val="bg2">
                    <a:lumMod val="75000"/>
                  </a:schemeClr>
                </a:solidFill>
                <a:latin typeface="Georgia"/>
              </a:rPr>
              <a:t>Tinkercad</a:t>
            </a:r>
            <a:r>
              <a:rPr lang="en-GB" sz="2000">
                <a:solidFill>
                  <a:schemeClr val="bg2">
                    <a:lumMod val="75000"/>
                  </a:schemeClr>
                </a:solidFill>
                <a:latin typeface="Georgia"/>
              </a:rPr>
              <a:t> 3D model: camera and Jetson microcomputer package</a:t>
            </a:r>
            <a:endParaRPr lang="en-US" sz="3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5EC8-4ECF-323B-7570-D894429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622C-2577-7971-9558-12E58FDC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BA49C-FE62-B32A-7357-AED622A9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3959BA4-C43F-3591-388B-F6153384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626" y="2396399"/>
            <a:ext cx="5050664" cy="3256998"/>
          </a:xfrm>
          <a:prstGeom prst="rect">
            <a:avLst/>
          </a:prstGeom>
        </p:spPr>
      </p:pic>
      <p:sp>
        <p:nvSpPr>
          <p:cNvPr id="13" name="ZoneTexte 8">
            <a:extLst>
              <a:ext uri="{FF2B5EF4-FFF2-40B4-BE49-F238E27FC236}">
                <a16:creationId xmlns:a16="http://schemas.microsoft.com/office/drawing/2014/main" id="{0F5C039C-3181-EC0A-C847-94942DAD922F}"/>
              </a:ext>
            </a:extLst>
          </p:cNvPr>
          <p:cNvSpPr txBox="1"/>
          <p:nvPr/>
        </p:nvSpPr>
        <p:spPr>
          <a:xfrm>
            <a:off x="1660108" y="5666673"/>
            <a:ext cx="29237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75000"/>
                  </a:schemeClr>
                </a:solidFill>
              </a:rPr>
              <a:t>Up </a:t>
            </a:r>
            <a:r>
              <a:rPr lang="fr-FR" err="1">
                <a:solidFill>
                  <a:schemeClr val="bg2">
                    <a:lumMod val="75000"/>
                  </a:schemeClr>
                </a:solidFill>
              </a:rPr>
              <a:t>view</a:t>
            </a:r>
            <a:endParaRPr lang="fr-FR" err="1">
              <a:cs typeface="Arial"/>
            </a:endParaRPr>
          </a:p>
        </p:txBody>
      </p:sp>
      <p:sp>
        <p:nvSpPr>
          <p:cNvPr id="15" name="ZoneTexte 8">
            <a:extLst>
              <a:ext uri="{FF2B5EF4-FFF2-40B4-BE49-F238E27FC236}">
                <a16:creationId xmlns:a16="http://schemas.microsoft.com/office/drawing/2014/main" id="{F5F53654-F138-1A03-7986-6A5B89BBB7F7}"/>
              </a:ext>
            </a:extLst>
          </p:cNvPr>
          <p:cNvSpPr txBox="1"/>
          <p:nvPr/>
        </p:nvSpPr>
        <p:spPr>
          <a:xfrm>
            <a:off x="7207083" y="5617193"/>
            <a:ext cx="292375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75000"/>
                  </a:schemeClr>
                </a:solidFill>
                <a:cs typeface="Arial"/>
              </a:rPr>
              <a:t>Under </a:t>
            </a:r>
            <a:r>
              <a:rPr lang="fr-FR" err="1">
                <a:solidFill>
                  <a:schemeClr val="bg2">
                    <a:lumMod val="75000"/>
                  </a:schemeClr>
                </a:solidFill>
                <a:cs typeface="Arial"/>
              </a:rPr>
              <a:t>view</a:t>
            </a:r>
            <a:endParaRPr lang="fr-FR" err="1">
              <a:cs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0784A04-A270-6DBC-8157-0E51C0214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5" y="2392208"/>
            <a:ext cx="5214551" cy="32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4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4AC-9945-4DF2-9368-17D4FF7B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Killing Device</a:t>
            </a:r>
            <a:br>
              <a:rPr lang="en-US">
                <a:cs typeface="Arial"/>
              </a:rPr>
            </a:br>
            <a:r>
              <a:rPr lang="en-US" sz="2700" b="0" i="1">
                <a:cs typeface="Arial"/>
              </a:rPr>
              <a:t>Objective 3: Design principles</a:t>
            </a: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5EC8-4ECF-323B-7570-D894429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622C-2577-7971-9558-12E58FDC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BA49C-FE62-B32A-7357-AED622A9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A137-2EF1-6F23-0372-38E2894A3173}"/>
              </a:ext>
            </a:extLst>
          </p:cNvPr>
          <p:cNvSpPr txBox="1"/>
          <p:nvPr/>
        </p:nvSpPr>
        <p:spPr>
          <a:xfrm>
            <a:off x="1021198" y="1878227"/>
            <a:ext cx="750575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cs typeface="Arial" panose="020B0604020202020204"/>
              </a:rPr>
              <a:t>Simplicity and robustness</a:t>
            </a:r>
          </a:p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ea typeface="+mn-lt"/>
                <a:cs typeface="+mn-lt"/>
              </a:rPr>
              <a:t>Availability of components</a:t>
            </a:r>
          </a:p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ea typeface="+mn-lt"/>
                <a:cs typeface="+mn-lt"/>
              </a:rPr>
              <a:t>Separation between trigger and loading mechanism</a:t>
            </a:r>
            <a:endParaRPr lang="en-US" sz="2200">
              <a:latin typeface="Georgia"/>
              <a:cs typeface="Arial" panose="020B0604020202020204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B8D3522-D571-9C7D-1F7F-C147751A4DE1}"/>
              </a:ext>
            </a:extLst>
          </p:cNvPr>
          <p:cNvGrpSpPr/>
          <p:nvPr/>
        </p:nvGrpSpPr>
        <p:grpSpPr>
          <a:xfrm>
            <a:off x="1676399" y="3213532"/>
            <a:ext cx="8650340" cy="3349933"/>
            <a:chOff x="1676399" y="3213532"/>
            <a:chExt cx="8650340" cy="3349933"/>
          </a:xfrm>
        </p:grpSpPr>
        <p:pic>
          <p:nvPicPr>
            <p:cNvPr id="9" name="Grafik 9" descr="Ein Bild, das Transport enthält.&#10;&#10;Beschreibung automatisch generiert.">
              <a:extLst>
                <a:ext uri="{FF2B5EF4-FFF2-40B4-BE49-F238E27FC236}">
                  <a16:creationId xmlns:a16="http://schemas.microsoft.com/office/drawing/2014/main" id="{746628A5-841A-07E4-7C2A-6AD26C966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76206" y="3213532"/>
              <a:ext cx="2950533" cy="3349933"/>
            </a:xfrm>
            <a:prstGeom prst="rect">
              <a:avLst/>
            </a:prstGeom>
          </p:spPr>
        </p:pic>
        <p:pic>
          <p:nvPicPr>
            <p:cNvPr id="8" name="Grafik 9" descr="Ein Bild, das Text enthält.&#10;&#10;Beschreibung automatisch generiert.">
              <a:extLst>
                <a:ext uri="{FF2B5EF4-FFF2-40B4-BE49-F238E27FC236}">
                  <a16:creationId xmlns:a16="http://schemas.microsoft.com/office/drawing/2014/main" id="{CE3A2EFB-A708-91A3-6FD1-E805A29E0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6399" y="3291487"/>
              <a:ext cx="4260953" cy="3173125"/>
            </a:xfrm>
            <a:prstGeom prst="rect">
              <a:avLst/>
            </a:prstGeom>
          </p:spPr>
        </p:pic>
      </p:grp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24B3DB52-9D14-C86C-901B-52B47060CF75}"/>
              </a:ext>
            </a:extLst>
          </p:cNvPr>
          <p:cNvSpPr txBox="1">
            <a:spLocks/>
          </p:cNvSpPr>
          <p:nvPr/>
        </p:nvSpPr>
        <p:spPr>
          <a:xfrm>
            <a:off x="1953239" y="3065831"/>
            <a:ext cx="3955714" cy="458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First mock-up</a:t>
            </a:r>
          </a:p>
        </p:txBody>
      </p:sp>
      <p:sp>
        <p:nvSpPr>
          <p:cNvPr id="18" name="Espace réservé du contenu 6">
            <a:extLst>
              <a:ext uri="{FF2B5EF4-FFF2-40B4-BE49-F238E27FC236}">
                <a16:creationId xmlns:a16="http://schemas.microsoft.com/office/drawing/2014/main" id="{5649DD6A-4580-D036-08D1-17B501848847}"/>
              </a:ext>
            </a:extLst>
          </p:cNvPr>
          <p:cNvSpPr txBox="1">
            <a:spLocks/>
          </p:cNvSpPr>
          <p:nvPr/>
        </p:nvSpPr>
        <p:spPr>
          <a:xfrm>
            <a:off x="6797695" y="3065829"/>
            <a:ext cx="3955714" cy="458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Prototype CAD model : perspective view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46DBB2E9-C290-0F60-DC84-7364E8830492}"/>
              </a:ext>
            </a:extLst>
          </p:cNvPr>
          <p:cNvSpPr/>
          <p:nvPr/>
        </p:nvSpPr>
        <p:spPr>
          <a:xfrm>
            <a:off x="5964835" y="4522032"/>
            <a:ext cx="1061803" cy="48093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41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54AC-9945-4DF2-9368-17D4FF7B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Killing Device</a:t>
            </a:r>
            <a:br>
              <a:rPr lang="en-US">
                <a:cs typeface="Arial"/>
              </a:rPr>
            </a:br>
            <a:r>
              <a:rPr lang="en-US" sz="2700" b="0" i="1">
                <a:cs typeface="Arial"/>
              </a:rPr>
              <a:t>Objective 3: Design choices</a:t>
            </a:r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15EC8-4ECF-323B-7570-D8944297C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8622C-2577-7971-9558-12E58FDCC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BA49C-FE62-B32A-7357-AED622A91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D9A137-2EF1-6F23-0372-38E2894A3173}"/>
              </a:ext>
            </a:extLst>
          </p:cNvPr>
          <p:cNvSpPr txBox="1"/>
          <p:nvPr/>
        </p:nvSpPr>
        <p:spPr>
          <a:xfrm>
            <a:off x="1021198" y="1878227"/>
            <a:ext cx="4982407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cs typeface="Arial" panose="020B0604020202020204"/>
              </a:rPr>
              <a:t>Small teeth </a:t>
            </a:r>
            <a:endParaRPr lang="en-US">
              <a:latin typeface="Arial" panose="020B0604020202020204"/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cs typeface="Arial" panose="020B0604020202020204"/>
              </a:rPr>
              <a:t>Lightweight and material-efficient geometry</a:t>
            </a:r>
          </a:p>
          <a:p>
            <a:pPr marL="342900" indent="-342900">
              <a:buFont typeface="Wingdings"/>
              <a:buChar char="§"/>
            </a:pPr>
            <a:r>
              <a:rPr lang="en-US" sz="2200">
                <a:latin typeface="Georgia"/>
                <a:cs typeface="Arial" panose="020B0604020202020204"/>
              </a:rPr>
              <a:t>Use of adapters</a:t>
            </a:r>
          </a:p>
          <a:p>
            <a:pPr marL="342900" indent="-342900">
              <a:buFont typeface="Wingdings"/>
              <a:buChar char="§"/>
            </a:pPr>
            <a:endParaRPr lang="en-US" sz="2200">
              <a:latin typeface="Georgia"/>
              <a:cs typeface="Arial" panose="020B0604020202020204"/>
            </a:endParaRPr>
          </a:p>
          <a:p>
            <a:pPr marL="800100" lvl="1" indent="-342900">
              <a:buFont typeface="Wingdings"/>
              <a:buChar char="Ø"/>
            </a:pPr>
            <a:r>
              <a:rPr lang="en-US" sz="2200">
                <a:latin typeface="Georgia"/>
                <a:cs typeface="Arial" panose="020B0604020202020204"/>
              </a:rPr>
              <a:t>High flexibility &amp; robustness to changes</a:t>
            </a:r>
          </a:p>
          <a:p>
            <a:pPr marL="342900" indent="-342900">
              <a:buFont typeface="Wingdings"/>
              <a:buChar char="§"/>
            </a:pPr>
            <a:endParaRPr lang="en-US" sz="2200">
              <a:latin typeface="Georgia"/>
              <a:cs typeface="Arial" panose="020B0604020202020204"/>
            </a:endParaRPr>
          </a:p>
        </p:txBody>
      </p:sp>
      <p:pic>
        <p:nvPicPr>
          <p:cNvPr id="11" name="Grafik 8" descr="Ein Bild, das Diagramm enthält.&#10;&#10;Beschreibung automatisch generiert.">
            <a:extLst>
              <a:ext uri="{FF2B5EF4-FFF2-40B4-BE49-F238E27FC236}">
                <a16:creationId xmlns:a16="http://schemas.microsoft.com/office/drawing/2014/main" id="{43EEEDFE-3FC1-00C8-8FB4-DBB3D089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1" r="6139" b="6259"/>
          <a:stretch/>
        </p:blipFill>
        <p:spPr>
          <a:xfrm>
            <a:off x="6289375" y="1871053"/>
            <a:ext cx="4296554" cy="4307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C95D49-0A2A-EA05-9CED-420C887ABF63}"/>
              </a:ext>
            </a:extLst>
          </p:cNvPr>
          <p:cNvSpPr txBox="1"/>
          <p:nvPr/>
        </p:nvSpPr>
        <p:spPr>
          <a:xfrm>
            <a:off x="6427785" y="1486930"/>
            <a:ext cx="47388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200">
              <a:latin typeface="Georgia"/>
              <a:cs typeface="Arial" panose="020B0604020202020204"/>
            </a:endParaRPr>
          </a:p>
          <a:p>
            <a:pPr marL="342900" indent="-342900">
              <a:buFont typeface="Wingdings"/>
              <a:buChar char="§"/>
            </a:pPr>
            <a:endParaRPr lang="en-US" sz="2200">
              <a:latin typeface="Georgia"/>
              <a:cs typeface="Arial" panose="020B0604020202020204"/>
            </a:endParaRPr>
          </a:p>
        </p:txBody>
      </p:sp>
      <p:sp>
        <p:nvSpPr>
          <p:cNvPr id="17" name="Espace réservé du contenu 6">
            <a:extLst>
              <a:ext uri="{FF2B5EF4-FFF2-40B4-BE49-F238E27FC236}">
                <a16:creationId xmlns:a16="http://schemas.microsoft.com/office/drawing/2014/main" id="{24B3DB52-9D14-C86C-901B-52B47060CF75}"/>
              </a:ext>
            </a:extLst>
          </p:cNvPr>
          <p:cNvSpPr txBox="1">
            <a:spLocks/>
          </p:cNvSpPr>
          <p:nvPr/>
        </p:nvSpPr>
        <p:spPr>
          <a:xfrm>
            <a:off x="6818796" y="1797913"/>
            <a:ext cx="3955714" cy="458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Prototype CAD model : exploded view</a:t>
            </a:r>
          </a:p>
        </p:txBody>
      </p:sp>
    </p:spTree>
    <p:extLst>
      <p:ext uri="{BB962C8B-B14F-4D97-AF65-F5344CB8AC3E}">
        <p14:creationId xmlns:p14="http://schemas.microsoft.com/office/powerpoint/2010/main" val="29298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Killing Device</a:t>
            </a:r>
            <a:br>
              <a:rPr lang="en-GB"/>
            </a:br>
            <a:r>
              <a:rPr lang="en-GB" sz="2700" b="0" i="1">
                <a:cs typeface="Arial"/>
              </a:rPr>
              <a:t>Objective 3: Results </a:t>
            </a:r>
            <a:endParaRPr lang="en-GB">
              <a:cs typeface="Arial"/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81" y="257183"/>
            <a:ext cx="1070394" cy="1070394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/>
          </a:p>
          <a:p>
            <a:endParaRPr lang="fr-FR"/>
          </a:p>
          <a:p>
            <a:endParaRPr lang="fr-FR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EBDAB14-05E1-D90C-D383-81B9E07BB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74" y="1934514"/>
            <a:ext cx="4267395" cy="3847678"/>
          </a:xfrm>
          <a:prstGeom prst="rect">
            <a:avLst/>
          </a:prstGeom>
        </p:spPr>
      </p:pic>
      <p:sp>
        <p:nvSpPr>
          <p:cNvPr id="12" name="Espace réservé du contenu 6">
            <a:extLst>
              <a:ext uri="{FF2B5EF4-FFF2-40B4-BE49-F238E27FC236}">
                <a16:creationId xmlns:a16="http://schemas.microsoft.com/office/drawing/2014/main" id="{78B9B490-69F0-3314-5FBE-9EA213639116}"/>
              </a:ext>
            </a:extLst>
          </p:cNvPr>
          <p:cNvSpPr txBox="1">
            <a:spLocks/>
          </p:cNvSpPr>
          <p:nvPr/>
        </p:nvSpPr>
        <p:spPr>
          <a:xfrm>
            <a:off x="6387519" y="1413911"/>
            <a:ext cx="3543823" cy="6025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>
                <a:latin typeface="Arial"/>
                <a:cs typeface="Arial"/>
              </a:rPr>
              <a:t>Automatic swatter device</a:t>
            </a:r>
            <a:endParaRPr lang="en-US" sz="2000"/>
          </a:p>
        </p:txBody>
      </p:sp>
      <p:sp>
        <p:nvSpPr>
          <p:cNvPr id="16" name="Espace réservé du contenu 6">
            <a:extLst>
              <a:ext uri="{FF2B5EF4-FFF2-40B4-BE49-F238E27FC236}">
                <a16:creationId xmlns:a16="http://schemas.microsoft.com/office/drawing/2014/main" id="{F1CEE494-AFCB-43BD-333C-3E2C77B97002}"/>
              </a:ext>
            </a:extLst>
          </p:cNvPr>
          <p:cNvSpPr txBox="1">
            <a:spLocks/>
          </p:cNvSpPr>
          <p:nvPr/>
        </p:nvSpPr>
        <p:spPr>
          <a:xfrm>
            <a:off x="967159" y="1937385"/>
            <a:ext cx="4539574" cy="336238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" sz="2000"/>
          </a:p>
          <a:p>
            <a:r>
              <a:rPr lang="en" sz="2000">
                <a:latin typeface="Georgia"/>
              </a:rPr>
              <a:t>Jetson nano -&gt; gives strike command</a:t>
            </a:r>
            <a:endParaRPr lang="en" sz="2000"/>
          </a:p>
          <a:p>
            <a:endParaRPr lang="en" sz="2000">
              <a:latin typeface="Georgia"/>
            </a:endParaRPr>
          </a:p>
          <a:p>
            <a:pPr>
              <a:buFont typeface="Wingdings"/>
              <a:buChar char="§"/>
            </a:pPr>
            <a:r>
              <a:rPr lang="en-US" sz="2000">
                <a:latin typeface="Georgia"/>
              </a:rPr>
              <a:t>12V solenoid -&gt; lock the swatter</a:t>
            </a:r>
          </a:p>
          <a:p>
            <a:pPr marL="0" indent="0">
              <a:buNone/>
            </a:pPr>
            <a:r>
              <a:rPr lang="en-US" sz="2000">
                <a:latin typeface="Georgia"/>
              </a:rPr>
              <a:t>                            -&gt; release the strike</a:t>
            </a:r>
          </a:p>
          <a:p>
            <a:pPr marL="0" indent="0">
              <a:buNone/>
            </a:pPr>
            <a:endParaRPr lang="en-US" sz="2000">
              <a:latin typeface="Georgia"/>
            </a:endParaRPr>
          </a:p>
          <a:p>
            <a:pPr>
              <a:buFont typeface="Wingdings"/>
              <a:buChar char="§"/>
            </a:pPr>
            <a:r>
              <a:rPr lang="en" sz="2000">
                <a:latin typeface="Georgia"/>
              </a:rPr>
              <a:t>12V motor -&gt; reload the swatter</a:t>
            </a:r>
            <a:endParaRPr lang="en-US" sz="2000">
              <a:latin typeface="Georgia"/>
            </a:endParaRPr>
          </a:p>
          <a:p>
            <a:pPr marL="0" indent="0">
              <a:buNone/>
            </a:pPr>
            <a:endParaRPr lang="en-US" sz="2000">
              <a:latin typeface="Georgia"/>
            </a:endParaRPr>
          </a:p>
          <a:p>
            <a:pPr marL="0" indent="0">
              <a:buNone/>
            </a:pPr>
            <a:endParaRPr lang="en-US" sz="2000">
              <a:latin typeface="Georgia"/>
            </a:endParaRPr>
          </a:p>
          <a:p>
            <a:pPr marL="0" indent="0">
              <a:buNone/>
            </a:pPr>
            <a:endParaRPr lang="en-US" sz="2000">
              <a:latin typeface="Georgia"/>
            </a:endParaRPr>
          </a:p>
          <a:p>
            <a:pPr marL="0" indent="0">
              <a:buNone/>
            </a:pPr>
            <a:endParaRPr lang="en-US" sz="2000">
              <a:latin typeface="Georgia"/>
            </a:endParaRPr>
          </a:p>
          <a:p>
            <a:pPr>
              <a:buFont typeface="Wingdings"/>
              <a:buChar char="§"/>
            </a:pPr>
            <a:endParaRPr lang="en-US">
              <a:latin typeface="Georgia"/>
            </a:endParaRPr>
          </a:p>
          <a:p>
            <a:pPr marL="457200" lvl="1" indent="0">
              <a:buNone/>
            </a:pPr>
            <a:endParaRPr lang="en-US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162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3376C5-426A-4A7B-A410-982A8C3A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Table of Contents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7F545C-3F8E-49D8-8EC3-8B5C0FF3C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Introduction : Project’s context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 b="1">
                <a:latin typeface="Georgia"/>
              </a:rPr>
              <a:t>Frequency Analysis of the hive’s noise</a:t>
            </a:r>
          </a:p>
          <a:p>
            <a:pPr>
              <a:lnSpc>
                <a:spcPct val="150000"/>
              </a:lnSpc>
            </a:pPr>
            <a:r>
              <a:rPr lang="en-GB" b="1">
                <a:latin typeface="Georgia"/>
              </a:rPr>
              <a:t>Hornet’s detection with an IA</a:t>
            </a:r>
          </a:p>
          <a:p>
            <a:pPr>
              <a:lnSpc>
                <a:spcPct val="150000"/>
              </a:lnSpc>
            </a:pPr>
            <a:r>
              <a:rPr lang="en-GB" b="1">
                <a:latin typeface="Georgia"/>
              </a:rPr>
              <a:t>Killing hornet device</a:t>
            </a:r>
          </a:p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Demonstrations of the prototype</a:t>
            </a:r>
            <a:endParaRPr lang="en-GB"/>
          </a:p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Conclusion and discussion 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B700F2-713F-4034-8932-67D84F53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45C0BA-853A-4588-AEE7-0F2841F35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5BBB62-4BB7-45CC-9C2D-69E2AB7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63" y="519663"/>
            <a:ext cx="780500" cy="7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750469"/>
          </a:xfrm>
        </p:spPr>
        <p:txBody>
          <a:bodyPr/>
          <a:lstStyle/>
          <a:p>
            <a:r>
              <a:rPr lang="en-GB"/>
              <a:t>Demonstration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39" y="321833"/>
            <a:ext cx="760413" cy="7604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8AE6E50-F912-9D6E-7C47-559CC116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83" y="1271588"/>
            <a:ext cx="2743200" cy="162877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D2C9B82A-361D-292E-38C1-F2172A195049}"/>
              </a:ext>
            </a:extLst>
          </p:cNvPr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latin typeface="Georgia"/>
              </a:rPr>
              <a:t>We</a:t>
            </a:r>
            <a:r>
              <a:rPr lang="fr-FR" dirty="0">
                <a:latin typeface="Georgia"/>
              </a:rPr>
              <a:t> </a:t>
            </a:r>
            <a:r>
              <a:rPr lang="fr-FR" dirty="0" err="1">
                <a:latin typeface="Georgia"/>
              </a:rPr>
              <a:t>reused</a:t>
            </a:r>
            <a:r>
              <a:rPr lang="fr-FR" dirty="0">
                <a:latin typeface="Georgia"/>
              </a:rPr>
              <a:t> </a:t>
            </a:r>
            <a:r>
              <a:rPr lang="fr-FR" dirty="0" err="1">
                <a:latin typeface="Georgia"/>
              </a:rPr>
              <a:t>electronic</a:t>
            </a:r>
            <a:r>
              <a:rPr lang="fr-FR" dirty="0">
                <a:latin typeface="Georgia"/>
              </a:rPr>
              <a:t> components of </a:t>
            </a:r>
            <a:r>
              <a:rPr lang="fr-FR" dirty="0" err="1">
                <a:latin typeface="Georgia"/>
              </a:rPr>
              <a:t>others</a:t>
            </a:r>
            <a:r>
              <a:rPr lang="fr-FR" dirty="0">
                <a:latin typeface="Georgia"/>
              </a:rPr>
              <a:t> GEI </a:t>
            </a:r>
            <a:r>
              <a:rPr lang="fr-FR" dirty="0" err="1">
                <a:latin typeface="Georgia"/>
              </a:rPr>
              <a:t>projects</a:t>
            </a:r>
            <a:endParaRPr lang="fr-FR" dirty="0">
              <a:latin typeface="Georgia"/>
            </a:endParaRPr>
          </a:p>
          <a:p>
            <a:pPr lvl="1"/>
            <a:r>
              <a:rPr lang="fr-FR" dirty="0" err="1">
                <a:latin typeface="Georgia"/>
              </a:rPr>
              <a:t>Jetson</a:t>
            </a:r>
            <a:r>
              <a:rPr lang="fr-FR" dirty="0">
                <a:latin typeface="Georgia"/>
              </a:rPr>
              <a:t> Nano</a:t>
            </a:r>
          </a:p>
          <a:p>
            <a:pPr lvl="1"/>
            <a:r>
              <a:rPr lang="fr-FR" dirty="0">
                <a:latin typeface="Georgia"/>
              </a:rPr>
              <a:t>12VDC </a:t>
            </a:r>
            <a:r>
              <a:rPr lang="fr-FR" dirty="0" err="1">
                <a:latin typeface="Georgia"/>
              </a:rPr>
              <a:t>Solenoid</a:t>
            </a:r>
            <a:endParaRPr lang="fr-FR" dirty="0">
              <a:latin typeface="Georgia"/>
            </a:endParaRPr>
          </a:p>
          <a:p>
            <a:pPr lvl="1"/>
            <a:r>
              <a:rPr lang="fr-FR" dirty="0">
                <a:latin typeface="Georgia"/>
              </a:rPr>
              <a:t>12VDC </a:t>
            </a:r>
            <a:r>
              <a:rPr lang="fr-FR" dirty="0" err="1">
                <a:latin typeface="Georgia"/>
              </a:rPr>
              <a:t>motor</a:t>
            </a:r>
            <a:r>
              <a:rPr lang="fr-FR" dirty="0">
                <a:latin typeface="Georgia"/>
              </a:rPr>
              <a:t> and </a:t>
            </a:r>
            <a:r>
              <a:rPr lang="fr-FR" dirty="0" err="1">
                <a:latin typeface="Georgia"/>
              </a:rPr>
              <a:t>sailboat</a:t>
            </a:r>
            <a:r>
              <a:rPr lang="fr-FR" dirty="0">
                <a:latin typeface="Georgia"/>
              </a:rPr>
              <a:t> power circuit </a:t>
            </a:r>
          </a:p>
          <a:p>
            <a:pPr lvl="1"/>
            <a:endParaRPr lang="fr-FR" dirty="0">
              <a:latin typeface="Georgia"/>
            </a:endParaRPr>
          </a:p>
          <a:p>
            <a:pPr lvl="1"/>
            <a:endParaRPr lang="fr-FR" dirty="0">
              <a:latin typeface="Georgia"/>
            </a:endParaRPr>
          </a:p>
          <a:p>
            <a:pPr lvl="1"/>
            <a:r>
              <a:rPr lang="fr-FR" dirty="0">
                <a:latin typeface="Georgia"/>
              </a:rPr>
              <a:t>Global </a:t>
            </a:r>
            <a:r>
              <a:rPr lang="fr-FR" dirty="0" err="1">
                <a:latin typeface="Georgia"/>
              </a:rPr>
              <a:t>cost</a:t>
            </a:r>
            <a:r>
              <a:rPr lang="fr-FR" dirty="0">
                <a:latin typeface="Georgia"/>
              </a:rPr>
              <a:t> : </a:t>
            </a:r>
          </a:p>
          <a:p>
            <a:pPr lvl="1"/>
            <a:r>
              <a:rPr lang="fr-FR" dirty="0">
                <a:latin typeface="Georgia"/>
              </a:rPr>
              <a:t>220 € for </a:t>
            </a:r>
            <a:r>
              <a:rPr lang="fr-FR" dirty="0" err="1">
                <a:latin typeface="Georgia"/>
              </a:rPr>
              <a:t>Jetson</a:t>
            </a:r>
            <a:r>
              <a:rPr lang="fr-FR" dirty="0">
                <a:latin typeface="Georgia"/>
              </a:rPr>
              <a:t> Nano</a:t>
            </a:r>
          </a:p>
          <a:p>
            <a:pPr lvl="1"/>
            <a:r>
              <a:rPr lang="fr-FR" dirty="0">
                <a:latin typeface="Georgia"/>
              </a:rPr>
              <a:t>30-80€ for </a:t>
            </a:r>
            <a:r>
              <a:rPr lang="fr-FR" dirty="0" err="1">
                <a:latin typeface="Georgia"/>
              </a:rPr>
              <a:t>electronic</a:t>
            </a:r>
            <a:r>
              <a:rPr lang="fr-FR" dirty="0">
                <a:latin typeface="Georgia"/>
              </a:rPr>
              <a:t> components</a:t>
            </a:r>
          </a:p>
          <a:p>
            <a:pPr lvl="1"/>
            <a:r>
              <a:rPr lang="fr-FR">
                <a:latin typeface="Georgia"/>
              </a:rPr>
              <a:t>10€ </a:t>
            </a:r>
            <a:r>
              <a:rPr lang="fr-FR" dirty="0">
                <a:latin typeface="Georgia"/>
              </a:rPr>
              <a:t>for  3D-printed </a:t>
            </a:r>
            <a:r>
              <a:rPr lang="fr-FR" dirty="0" err="1">
                <a:latin typeface="Georgia"/>
              </a:rPr>
              <a:t>elements</a:t>
            </a:r>
            <a:r>
              <a:rPr lang="fr-FR" dirty="0">
                <a:latin typeface="Georgia"/>
              </a:rPr>
              <a:t> (</a:t>
            </a:r>
            <a:r>
              <a:rPr lang="fr-FR" dirty="0" err="1">
                <a:latin typeface="Georgia"/>
              </a:rPr>
              <a:t>without</a:t>
            </a:r>
            <a:r>
              <a:rPr lang="fr-FR" dirty="0">
                <a:latin typeface="Georgia"/>
              </a:rPr>
              <a:t> the printer) </a:t>
            </a:r>
            <a:endParaRPr lang="fr-FR" dirty="0"/>
          </a:p>
          <a:p>
            <a:endParaRPr lang="fr-FR" dirty="0"/>
          </a:p>
        </p:txBody>
      </p:sp>
      <p:pic>
        <p:nvPicPr>
          <p:cNvPr id="1026" name="Picture 2" descr="Jetson Nano apporte toute la puissance de l'IA moderne aux systèmes Edge |  NVIDIA">
            <a:extLst>
              <a:ext uri="{FF2B5EF4-FFF2-40B4-BE49-F238E27FC236}">
                <a16:creationId xmlns:a16="http://schemas.microsoft.com/office/drawing/2014/main" id="{2D188C0C-E1A2-ACA8-3B2D-6EE2EC525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3" t="6832" r="17011" b="11889"/>
          <a:stretch/>
        </p:blipFill>
        <p:spPr bwMode="auto">
          <a:xfrm>
            <a:off x="6978320" y="3274628"/>
            <a:ext cx="3286126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54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plein air, ruche, insecte, abeille&#10;&#10;Description générée automatiquement">
            <a:extLst>
              <a:ext uri="{FF2B5EF4-FFF2-40B4-BE49-F238E27FC236}">
                <a16:creationId xmlns:a16="http://schemas.microsoft.com/office/drawing/2014/main" id="{826A0578-2F4A-CAC6-869F-9C68728FA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278" y="1448874"/>
            <a:ext cx="7571698" cy="484661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750469"/>
          </a:xfrm>
        </p:spPr>
        <p:txBody>
          <a:bodyPr/>
          <a:lstStyle/>
          <a:p>
            <a:r>
              <a:rPr lang="en-GB"/>
              <a:t>Demonstration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47" y="368238"/>
            <a:ext cx="760413" cy="7604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1028" name="Picture 4" descr="Le frelon asiatique est toujours présent»">
            <a:extLst>
              <a:ext uri="{FF2B5EF4-FFF2-40B4-BE49-F238E27FC236}">
                <a16:creationId xmlns:a16="http://schemas.microsoft.com/office/drawing/2014/main" id="{9DE763F0-547A-76CB-C2CF-49EFF4AF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828" y="1460779"/>
            <a:ext cx="7572148" cy="48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9D21FB-2287-34E0-25BA-DFB0E8C66E23}"/>
              </a:ext>
            </a:extLst>
          </p:cNvPr>
          <p:cNvSpPr txBox="1"/>
          <p:nvPr/>
        </p:nvSpPr>
        <p:spPr>
          <a:xfrm>
            <a:off x="3289477" y="1076125"/>
            <a:ext cx="60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Entrance of a </a:t>
            </a:r>
            <a:r>
              <a:rPr lang="fr-FR" err="1"/>
              <a:t>beehive</a:t>
            </a:r>
            <a:r>
              <a:rPr lang="fr-FR"/>
              <a:t> to test </a:t>
            </a:r>
            <a:r>
              <a:rPr lang="fr-FR" err="1"/>
              <a:t>our</a:t>
            </a:r>
            <a:r>
              <a:rPr lang="fr-FR"/>
              <a:t> prototype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4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4522" y="700891"/>
            <a:ext cx="10409094" cy="750469"/>
          </a:xfrm>
        </p:spPr>
        <p:txBody>
          <a:bodyPr/>
          <a:lstStyle/>
          <a:p>
            <a:r>
              <a:rPr lang="en-GB"/>
              <a:t>Demonstrations of the Prototype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8" y="496887"/>
            <a:ext cx="760413" cy="760413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E2F18-9886-0080-2CFE-6DFC1FDB83C2}"/>
              </a:ext>
            </a:extLst>
          </p:cNvPr>
          <p:cNvSpPr txBox="1"/>
          <p:nvPr/>
        </p:nvSpPr>
        <p:spPr>
          <a:xfrm>
            <a:off x="3908193" y="2964795"/>
            <a:ext cx="37352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https://youtu.be/_yiAAEo7HgA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26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91453" y="1482725"/>
            <a:ext cx="10409094" cy="4351338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Georgia"/>
              </a:rPr>
              <a:t>Part of the project works :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Georgia"/>
              </a:rPr>
              <a:t>Detection of </a:t>
            </a:r>
            <a:r>
              <a:rPr lang="en-US" err="1">
                <a:latin typeface="Georgia"/>
              </a:rPr>
              <a:t>asian</a:t>
            </a:r>
            <a:r>
              <a:rPr lang="en-US">
                <a:latin typeface="Georgia"/>
              </a:rPr>
              <a:t> hornet’s image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Georgia"/>
              </a:rPr>
              <a:t>The swatter works </a:t>
            </a:r>
            <a:r>
              <a:rPr lang="fr-FR">
                <a:latin typeface="Georgia"/>
              </a:rPr>
              <a:t> </a:t>
            </a:r>
            <a:endParaRPr lang="fr-FR"/>
          </a:p>
          <a:p>
            <a:pPr>
              <a:lnSpc>
                <a:spcPct val="150000"/>
              </a:lnSpc>
            </a:pPr>
            <a:r>
              <a:rPr lang="en-US">
                <a:latin typeface="Georgia"/>
              </a:rPr>
              <a:t>Some is still left to verify : 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Georgia"/>
              </a:rPr>
              <a:t>Detection of </a:t>
            </a:r>
            <a:r>
              <a:rPr lang="en-US" err="1">
                <a:latin typeface="Georgia"/>
              </a:rPr>
              <a:t>asian</a:t>
            </a:r>
            <a:r>
              <a:rPr lang="en-US">
                <a:latin typeface="Georgia"/>
              </a:rPr>
              <a:t> hornet in real time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Georgia"/>
              </a:rPr>
              <a:t>The swatter kills the hornet</a:t>
            </a:r>
          </a:p>
          <a:p>
            <a:pPr>
              <a:lnSpc>
                <a:spcPct val="150000"/>
              </a:lnSpc>
            </a:pPr>
            <a:r>
              <a:rPr lang="en-US">
                <a:latin typeface="Georgia"/>
              </a:rPr>
              <a:t>Some is still left to do : </a:t>
            </a:r>
          </a:p>
          <a:p>
            <a:pPr lvl="1">
              <a:lnSpc>
                <a:spcPct val="150000"/>
              </a:lnSpc>
            </a:pPr>
            <a:r>
              <a:rPr lang="en-US">
                <a:latin typeface="Georgia"/>
              </a:rPr>
              <a:t>Make it embedded </a:t>
            </a:r>
            <a:endParaRPr lang="fr-FR"/>
          </a:p>
          <a:p>
            <a:pPr lvl="1">
              <a:lnSpc>
                <a:spcPct val="150000"/>
              </a:lnSpc>
            </a:pPr>
            <a:r>
              <a:rPr lang="fr-FR" err="1">
                <a:latin typeface="Georgia"/>
              </a:rPr>
              <a:t>Make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it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affordable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031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487C2AA-9B27-9D0D-18F5-7F0D5053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384" y="1805771"/>
            <a:ext cx="10409094" cy="4351338"/>
          </a:xfrm>
        </p:spPr>
        <p:txBody>
          <a:bodyPr/>
          <a:lstStyle/>
          <a:p>
            <a:r>
              <a:rPr lang="fr-FR" err="1"/>
              <a:t>Dataset</a:t>
            </a:r>
            <a:r>
              <a:rPr lang="fr-FR"/>
              <a:t> </a:t>
            </a:r>
            <a:r>
              <a:rPr lang="fr-FR" err="1"/>
              <a:t>available</a:t>
            </a:r>
            <a:r>
              <a:rPr lang="fr-FR"/>
              <a:t> on </a:t>
            </a:r>
            <a:r>
              <a:rPr lang="fr-FR">
                <a:hlinkClick r:id="rId2"/>
              </a:rPr>
              <a:t>https://universe.roboflow.com/pir/hornetv2/model/2</a:t>
            </a:r>
            <a:endParaRPr lang="fr-FR"/>
          </a:p>
          <a:p>
            <a:pPr marL="0" indent="0">
              <a:buNone/>
            </a:pPr>
            <a:endParaRPr lang="fr-FR"/>
          </a:p>
          <a:p>
            <a:r>
              <a:rPr lang="fr-FR"/>
              <a:t> Program and 3D files </a:t>
            </a:r>
            <a:r>
              <a:rPr lang="fr-FR" err="1"/>
              <a:t>available</a:t>
            </a:r>
            <a:r>
              <a:rPr lang="fr-FR"/>
              <a:t> on </a:t>
            </a:r>
            <a:r>
              <a:rPr lang="fr-FR">
                <a:hlinkClick r:id="rId3"/>
              </a:rPr>
              <a:t>https://github.com/raphaeltessier/Beehive-Protector</a:t>
            </a:r>
            <a:r>
              <a:rPr lang="fr-F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969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Bibliography</a:t>
            </a:r>
            <a:endParaRPr lang="en-GB">
              <a:cs typeface="Arial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1000">
                <a:latin typeface="Georgia"/>
              </a:rPr>
              <a:t>Images : </a:t>
            </a:r>
          </a:p>
          <a:p>
            <a:pPr marL="0" indent="0">
              <a:buNone/>
            </a:pPr>
            <a:r>
              <a:rPr lang="en-US" sz="1000">
                <a:latin typeface="Georgia"/>
              </a:rPr>
              <a:t>Kaggle logo : </a:t>
            </a:r>
            <a:r>
              <a:rPr lang="en-US" sz="1000">
                <a:latin typeface="Georgia"/>
                <a:hlinkClick r:id="rId2"/>
              </a:rPr>
              <a:t>https://www.kaggle.com/</a:t>
            </a:r>
            <a:endParaRPr lang="en-US" sz="1000">
              <a:latin typeface="Georgia"/>
            </a:endParaRPr>
          </a:p>
          <a:p>
            <a:pPr marL="0" indent="0">
              <a:buNone/>
            </a:pPr>
            <a:endParaRPr lang="en-US" sz="1000">
              <a:latin typeface="Georgia"/>
            </a:endParaRPr>
          </a:p>
          <a:p>
            <a:pPr marL="0" indent="0">
              <a:buNone/>
            </a:pPr>
            <a:r>
              <a:rPr lang="en-US" sz="1000">
                <a:latin typeface="Georgia"/>
              </a:rPr>
              <a:t>Camera : </a:t>
            </a:r>
            <a:r>
              <a:rPr lang="en-US" sz="1000">
                <a:latin typeface="Georgia"/>
                <a:hlinkClick r:id="rId3"/>
              </a:rPr>
              <a:t>https://www.flaticon.com/fr/icones-gratuites/cinema</a:t>
            </a:r>
            <a:r>
              <a:rPr lang="en-US" sz="1000">
                <a:latin typeface="Georgia"/>
              </a:rPr>
              <a:t> </a:t>
            </a:r>
          </a:p>
          <a:p>
            <a:pPr marL="0" indent="0">
              <a:buNone/>
            </a:pPr>
            <a:r>
              <a:rPr lang="en-US" sz="1000">
                <a:latin typeface="Georgia"/>
              </a:rPr>
              <a:t>Agile method : </a:t>
            </a:r>
            <a:r>
              <a:rPr lang="en-US" sz="1000">
                <a:latin typeface="Georgia"/>
                <a:hlinkClick r:id="rId4"/>
              </a:rPr>
              <a:t>https://www.flaticon.com/fr/icones-gratuites/processus</a:t>
            </a:r>
            <a:r>
              <a:rPr lang="en-US" sz="1000">
                <a:latin typeface="Georgia"/>
              </a:rPr>
              <a:t> 	</a:t>
            </a:r>
          </a:p>
          <a:p>
            <a:pPr marL="0" indent="0">
              <a:buNone/>
            </a:pPr>
            <a:r>
              <a:rPr lang="en-US" sz="1000" err="1">
                <a:latin typeface="Georgia"/>
              </a:rPr>
              <a:t>ClearML</a:t>
            </a:r>
            <a:r>
              <a:rPr lang="en-US" sz="1000">
                <a:latin typeface="Georgia"/>
              </a:rPr>
              <a:t> : </a:t>
            </a:r>
            <a:r>
              <a:rPr lang="en-US" sz="1000">
                <a:latin typeface="Georgia"/>
                <a:hlinkClick r:id="rId5"/>
              </a:rPr>
              <a:t>https://github.com/allegroai/clearml</a:t>
            </a:r>
            <a:endParaRPr lang="en-US" sz="1000">
              <a:latin typeface="Georgia"/>
            </a:endParaRPr>
          </a:p>
          <a:p>
            <a:pPr marL="0" indent="0">
              <a:buNone/>
            </a:pPr>
            <a:r>
              <a:rPr lang="en-US" sz="1000" err="1">
                <a:latin typeface="Georgia"/>
              </a:rPr>
              <a:t>Roboflow</a:t>
            </a:r>
            <a:r>
              <a:rPr lang="en-US" sz="1000">
                <a:latin typeface="Georgia"/>
              </a:rPr>
              <a:t> : </a:t>
            </a:r>
            <a:r>
              <a:rPr lang="en-US" sz="1000">
                <a:latin typeface="Georgia"/>
                <a:hlinkClick r:id="rId6"/>
              </a:rPr>
              <a:t>https://images.app.goo.gl/hnUtVqaYBCQHdqez9</a:t>
            </a:r>
            <a:endParaRPr lang="en-US" sz="1000">
              <a:latin typeface="Georgia"/>
            </a:endParaRPr>
          </a:p>
          <a:p>
            <a:pPr marL="0" indent="0">
              <a:buNone/>
            </a:pPr>
            <a:r>
              <a:rPr lang="en-US" sz="1000">
                <a:latin typeface="Georgia"/>
              </a:rPr>
              <a:t>Yolov5 : </a:t>
            </a:r>
            <a:r>
              <a:rPr lang="en-US" sz="1000">
                <a:latin typeface="Georgia"/>
                <a:hlinkClick r:id="rId7"/>
              </a:rPr>
              <a:t>https://images.app.goo.gl/11ayUJ2owt7ma3SNA</a:t>
            </a:r>
            <a:r>
              <a:rPr lang="en-US" sz="1000">
                <a:latin typeface="Georgia"/>
              </a:rPr>
              <a:t> </a:t>
            </a:r>
          </a:p>
          <a:p>
            <a:pPr marL="0" indent="0">
              <a:buNone/>
            </a:pPr>
            <a:r>
              <a:rPr lang="en-US" sz="1000">
                <a:latin typeface="Georgia"/>
              </a:rPr>
              <a:t>Hornet images: </a:t>
            </a:r>
            <a:r>
              <a:rPr lang="en-US" sz="1000">
                <a:latin typeface="Georgia"/>
                <a:hlinkClick r:id="rId8"/>
              </a:rPr>
              <a:t>https://images.app.goo.gl/a6CeVaTw7weUXToT7</a:t>
            </a:r>
            <a:r>
              <a:rPr lang="en-US" sz="1000">
                <a:latin typeface="Georgia"/>
              </a:rPr>
              <a:t>; </a:t>
            </a:r>
            <a:r>
              <a:rPr lang="en-US" sz="1000">
                <a:latin typeface="Georgia"/>
                <a:hlinkClick r:id="rId9"/>
              </a:rPr>
              <a:t>http://lyceedesandaines.fr/index.php/eco-lycee/357-un-specialiste-du-frelon-asiatique-conseille-le-pcs-abeilles</a:t>
            </a:r>
            <a:r>
              <a:rPr lang="en-US" sz="1000">
                <a:latin typeface="Georgia"/>
              </a:rPr>
              <a:t> ;</a:t>
            </a:r>
          </a:p>
          <a:p>
            <a:pPr marL="0" indent="0">
              <a:buNone/>
            </a:pPr>
            <a:r>
              <a:rPr lang="en-US" sz="1000">
                <a:latin typeface="Georgia"/>
              </a:rPr>
              <a:t> </a:t>
            </a:r>
            <a:r>
              <a:rPr lang="en-US" sz="1000">
                <a:latin typeface="Georgia"/>
                <a:hlinkClick r:id="rId10"/>
              </a:rPr>
              <a:t>https://images.app.goo.gl/a5Nj1Xt8KzvnmiSVA</a:t>
            </a:r>
            <a:r>
              <a:rPr lang="en-US" sz="1000">
                <a:latin typeface="Georgia"/>
              </a:rPr>
              <a:t> </a:t>
            </a:r>
            <a:endParaRPr lang="en-US" sz="1000"/>
          </a:p>
          <a:p>
            <a:pPr marL="0" indent="0">
              <a:buNone/>
            </a:pPr>
            <a:r>
              <a:rPr lang="en-US" sz="1000">
                <a:latin typeface="Georgia"/>
              </a:rPr>
              <a:t>Demonstration : </a:t>
            </a:r>
            <a:r>
              <a:rPr lang="en-US" sz="1000">
                <a:latin typeface="Georgia"/>
                <a:hlinkClick r:id="rId11"/>
              </a:rPr>
              <a:t>https://www.20minutes.fr/bordeaux/1217409-20130903-20130903-le-frelon-asiatique-toujours-present</a:t>
            </a:r>
            <a:r>
              <a:rPr lang="en-US" sz="1000">
                <a:latin typeface="Georgia"/>
              </a:rPr>
              <a:t> </a:t>
            </a:r>
            <a:endParaRPr lang="en-US" sz="1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>
              <a:latin typeface="Georgia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711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Participants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487C2AA-9B27-9D0D-18F5-7F0D50535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853" y="1363672"/>
            <a:ext cx="7109547" cy="4351338"/>
          </a:xfrm>
        </p:spPr>
        <p:txBody>
          <a:bodyPr/>
          <a:lstStyle/>
          <a:p>
            <a:r>
              <a:rPr lang="fr-FR" err="1"/>
              <a:t>Students</a:t>
            </a:r>
            <a:r>
              <a:rPr lang="fr-FR"/>
              <a:t> :</a:t>
            </a:r>
          </a:p>
          <a:p>
            <a:pPr lvl="1"/>
            <a:r>
              <a:rPr lang="fr-FR"/>
              <a:t>Pinel Axel</a:t>
            </a:r>
          </a:p>
          <a:p>
            <a:pPr lvl="1"/>
            <a:r>
              <a:rPr lang="fr-FR" err="1"/>
              <a:t>Relandeau</a:t>
            </a:r>
            <a:r>
              <a:rPr lang="fr-FR"/>
              <a:t> Antonin</a:t>
            </a:r>
          </a:p>
          <a:p>
            <a:pPr lvl="1"/>
            <a:r>
              <a:rPr lang="fr-FR"/>
              <a:t>Dupuy Pauline</a:t>
            </a:r>
          </a:p>
          <a:p>
            <a:pPr lvl="1"/>
            <a:r>
              <a:rPr lang="fr-FR"/>
              <a:t>Tessier Raphael</a:t>
            </a:r>
          </a:p>
          <a:p>
            <a:pPr lvl="1"/>
            <a:r>
              <a:rPr lang="fr-FR" err="1"/>
              <a:t>Goalard</a:t>
            </a:r>
            <a:r>
              <a:rPr lang="fr-FR"/>
              <a:t> Rémi</a:t>
            </a:r>
          </a:p>
          <a:p>
            <a:pPr lvl="1"/>
            <a:r>
              <a:rPr lang="fr-FR"/>
              <a:t>Étienne Sylvain</a:t>
            </a:r>
          </a:p>
          <a:p>
            <a:pPr lvl="1"/>
            <a:r>
              <a:rPr lang="fr-FR" err="1"/>
              <a:t>Raecke</a:t>
            </a:r>
            <a:r>
              <a:rPr lang="fr-FR"/>
              <a:t> Jonathan</a:t>
            </a:r>
          </a:p>
          <a:p>
            <a:r>
              <a:rPr lang="fr-FR" err="1"/>
              <a:t>Tutors</a:t>
            </a:r>
            <a:r>
              <a:rPr lang="fr-FR"/>
              <a:t> :</a:t>
            </a:r>
          </a:p>
          <a:p>
            <a:pPr lvl="1"/>
            <a:r>
              <a:rPr lang="fr-FR" err="1"/>
              <a:t>Chanthery</a:t>
            </a:r>
            <a:r>
              <a:rPr lang="fr-FR"/>
              <a:t> Élodie</a:t>
            </a:r>
          </a:p>
          <a:p>
            <a:pPr lvl="1"/>
            <a:r>
              <a:rPr lang="fr-FR"/>
              <a:t>Le Corre Gwendoline</a:t>
            </a:r>
          </a:p>
          <a:p>
            <a:pPr lvl="1"/>
            <a:r>
              <a:rPr lang="fr-FR"/>
              <a:t>White Peeters Gemma</a:t>
            </a:r>
          </a:p>
        </p:txBody>
      </p:sp>
    </p:spTree>
    <p:extLst>
      <p:ext uri="{BB962C8B-B14F-4D97-AF65-F5344CB8AC3E}">
        <p14:creationId xmlns:p14="http://schemas.microsoft.com/office/powerpoint/2010/main" val="20720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 : Project’s Context</a:t>
            </a:r>
            <a:br>
              <a:rPr lang="en-GB"/>
            </a:b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>
                <a:latin typeface="Georgia"/>
              </a:rPr>
              <a:t>Asian hornet a great danger to the bees</a:t>
            </a:r>
          </a:p>
          <a:p>
            <a:pPr marL="0" indent="0">
              <a:spcAft>
                <a:spcPts val="600"/>
              </a:spcAft>
              <a:buNone/>
            </a:pPr>
            <a:endParaRPr lang="en-GB">
              <a:latin typeface="Georgia"/>
            </a:endParaRPr>
          </a:p>
          <a:p>
            <a:pPr>
              <a:spcAft>
                <a:spcPts val="600"/>
              </a:spcAft>
            </a:pPr>
            <a:r>
              <a:rPr lang="en-GB">
                <a:latin typeface="Georgia"/>
              </a:rPr>
              <a:t>Current solutions present issues</a:t>
            </a:r>
          </a:p>
          <a:p>
            <a:pPr marL="0" indent="0">
              <a:spcAft>
                <a:spcPts val="600"/>
              </a:spcAft>
              <a:buNone/>
            </a:pPr>
            <a:endParaRPr lang="en-GB"/>
          </a:p>
          <a:p>
            <a:pPr>
              <a:spcAft>
                <a:spcPts val="600"/>
              </a:spcAft>
            </a:pPr>
            <a:r>
              <a:rPr lang="en-GB">
                <a:latin typeface="Georgia"/>
              </a:rPr>
              <a:t>Embedded constraints </a:t>
            </a:r>
            <a:endParaRPr lang="en-GB"/>
          </a:p>
          <a:p>
            <a:pPr lvl="1">
              <a:spcAft>
                <a:spcPts val="600"/>
              </a:spcAft>
            </a:pPr>
            <a:r>
              <a:rPr lang="en-GB">
                <a:latin typeface="Georgia"/>
              </a:rPr>
              <a:t>Limited power supply</a:t>
            </a:r>
          </a:p>
          <a:p>
            <a:pPr lvl="1">
              <a:spcAft>
                <a:spcPts val="600"/>
              </a:spcAft>
            </a:pPr>
            <a:r>
              <a:rPr lang="en-GB">
                <a:latin typeface="Georgia"/>
              </a:rPr>
              <a:t>Easily transportable 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7" name="AutoShape 3" descr="e qu'il faut savoir sur le frelon asiatique Mairie de Courbevoie"/>
          <p:cNvSpPr>
            <a:spLocks noChangeAspect="1" noChangeArrowheads="1"/>
          </p:cNvSpPr>
          <p:nvPr/>
        </p:nvSpPr>
        <p:spPr bwMode="auto">
          <a:xfrm>
            <a:off x="151441" y="-908038"/>
            <a:ext cx="112699" cy="1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Image 9" descr="Une image contenant Insecte à ailes membraneuses, vermine, invertébré, Névroptères&#10;&#10;Description générée automatiquement">
            <a:extLst>
              <a:ext uri="{FF2B5EF4-FFF2-40B4-BE49-F238E27FC236}">
                <a16:creationId xmlns:a16="http://schemas.microsoft.com/office/drawing/2014/main" id="{C1ABB135-D071-DF89-17B9-87DA0018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872" y="1801087"/>
            <a:ext cx="4621174" cy="31265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4499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300"/>
              <a:t>Objectives of the Project</a:t>
            </a:r>
            <a:br>
              <a:rPr lang="en-GB"/>
            </a:br>
            <a:br>
              <a:rPr lang="en-GB"/>
            </a:br>
            <a:br>
              <a:rPr lang="en-GB"/>
            </a:b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4</a:t>
            </a:fld>
            <a:endParaRPr lang="fr-F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D50C52-4AB5-F47A-1505-C75DA104E8C7}"/>
              </a:ext>
            </a:extLst>
          </p:cNvPr>
          <p:cNvGrpSpPr/>
          <p:nvPr/>
        </p:nvGrpSpPr>
        <p:grpSpPr>
          <a:xfrm>
            <a:off x="5596793" y="720911"/>
            <a:ext cx="2885171" cy="2191197"/>
            <a:chOff x="648855" y="3673762"/>
            <a:chExt cx="3840019" cy="2989500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BDAE0A56-A7B8-7F26-8494-9A895998C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6491" y="3673762"/>
              <a:ext cx="1392383" cy="1357747"/>
            </a:xfrm>
            <a:prstGeom prst="rect">
              <a:avLst/>
            </a:prstGeom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E24C387E-D859-7C08-2706-5DA68E19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20000" flipH="1">
              <a:off x="2595152" y="5524880"/>
              <a:ext cx="1390073" cy="1138382"/>
            </a:xfrm>
            <a:prstGeom prst="rect">
              <a:avLst/>
            </a:prstGeom>
          </p:spPr>
        </p:pic>
        <p:pic>
          <p:nvPicPr>
            <p:cNvPr id="11" name="Picture 11">
              <a:extLst>
                <a:ext uri="{FF2B5EF4-FFF2-40B4-BE49-F238E27FC236}">
                  <a16:creationId xmlns:a16="http://schemas.microsoft.com/office/drawing/2014/main" id="{9595F83B-668D-312E-1D7D-E0CB924CD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8855" y="4378037"/>
              <a:ext cx="1311564" cy="1311564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3F2614AD-D408-F66C-9F1B-A01CD74BA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5400" y="5313219"/>
              <a:ext cx="1161473" cy="116147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9DDDB8E-F8DF-3142-7697-E920E133F332}"/>
                </a:ext>
              </a:extLst>
            </p:cNvPr>
            <p:cNvCxnSpPr/>
            <p:nvPr/>
          </p:nvCxnSpPr>
          <p:spPr>
            <a:xfrm flipV="1">
              <a:off x="1851891" y="4578926"/>
              <a:ext cx="995218" cy="2516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165C1B6-0E44-96B8-BD3C-3E889AD3F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435" y="4936834"/>
              <a:ext cx="556491" cy="320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66E1BB5-0829-A240-4416-9E1809373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8797" y="5156197"/>
              <a:ext cx="290947" cy="4248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" name="Espace réservé du contenu 6">
            <a:extLst>
              <a:ext uri="{FF2B5EF4-FFF2-40B4-BE49-F238E27FC236}">
                <a16:creationId xmlns:a16="http://schemas.microsoft.com/office/drawing/2014/main" id="{D9A31022-9CCD-ED33-7B0F-C4660BEDDEC6}"/>
              </a:ext>
            </a:extLst>
          </p:cNvPr>
          <p:cNvSpPr txBox="1">
            <a:spLocks/>
          </p:cNvSpPr>
          <p:nvPr/>
        </p:nvSpPr>
        <p:spPr>
          <a:xfrm>
            <a:off x="611559" y="1825625"/>
            <a:ext cx="5525094" cy="433148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>
                <a:latin typeface="Georgia"/>
              </a:rPr>
              <a:t>Objective 1 : Listen to the hive using microphone -&gt; Detect danger</a:t>
            </a:r>
            <a:endParaRPr lang="en-US">
              <a:latin typeface="Georgia"/>
            </a:endParaRPr>
          </a:p>
          <a:p>
            <a:endParaRPr lang="en-US"/>
          </a:p>
          <a:p>
            <a:pPr>
              <a:buFont typeface="Wingdings"/>
              <a:buChar char="§"/>
            </a:pPr>
            <a:r>
              <a:rPr lang="en-US">
                <a:latin typeface="Georgia"/>
              </a:rPr>
              <a:t>Objective 2 : Verifying Asian hornet presence on picture using AI</a:t>
            </a:r>
          </a:p>
          <a:p>
            <a:pPr>
              <a:buFont typeface="Wingdings"/>
              <a:buChar char="§"/>
            </a:pPr>
            <a:endParaRPr lang="en-US">
              <a:latin typeface="Georgia"/>
            </a:endParaRPr>
          </a:p>
          <a:p>
            <a:pPr>
              <a:buFont typeface="Wingdings"/>
              <a:buChar char="§"/>
            </a:pPr>
            <a:r>
              <a:rPr lang="en-US">
                <a:latin typeface="Georgia"/>
              </a:rPr>
              <a:t>Objective 3 : Killing hornet with an automatic swatter</a:t>
            </a:r>
          </a:p>
          <a:p>
            <a:pPr>
              <a:buFont typeface="Wingdings"/>
              <a:buChar char="§"/>
            </a:pPr>
            <a:endParaRPr lang="en-US">
              <a:latin typeface="Georgia"/>
            </a:endParaRPr>
          </a:p>
          <a:p>
            <a:pPr>
              <a:buFont typeface="Wingdings"/>
              <a:buChar char="§"/>
            </a:pPr>
            <a:r>
              <a:rPr lang="en-US"/>
              <a:t>Side Objective : Low cost and easily reproducible system</a:t>
            </a:r>
          </a:p>
          <a:p>
            <a:pPr marL="457200" lvl="1" indent="0">
              <a:buNone/>
            </a:pPr>
            <a:endParaRPr lang="en-US">
              <a:latin typeface="Georgia"/>
            </a:endParaRP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4947DD55-8EBE-C7FB-A5AA-6F09E07D6C40}"/>
              </a:ext>
            </a:extLst>
          </p:cNvPr>
          <p:cNvSpPr/>
          <p:nvPr/>
        </p:nvSpPr>
        <p:spPr>
          <a:xfrm>
            <a:off x="2665717" y="2453121"/>
            <a:ext cx="228600" cy="5619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EDFA6148-3F36-F92C-8267-944D4516726E}"/>
              </a:ext>
            </a:extLst>
          </p:cNvPr>
          <p:cNvSpPr/>
          <p:nvPr/>
        </p:nvSpPr>
        <p:spPr>
          <a:xfrm>
            <a:off x="2668615" y="3561917"/>
            <a:ext cx="228600" cy="5619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538C7E6A-D7B8-D6CD-87C8-790C1CC190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5" y="253894"/>
            <a:ext cx="1261915" cy="1261915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222AF58C-81DF-785B-6D79-DB72CE4D6BD9}"/>
              </a:ext>
            </a:extLst>
          </p:cNvPr>
          <p:cNvGrpSpPr/>
          <p:nvPr/>
        </p:nvGrpSpPr>
        <p:grpSpPr>
          <a:xfrm>
            <a:off x="8788671" y="2594286"/>
            <a:ext cx="2528192" cy="2332546"/>
            <a:chOff x="8910127" y="2645220"/>
            <a:chExt cx="2528192" cy="2332546"/>
          </a:xfrm>
        </p:grpSpPr>
        <p:pic>
          <p:nvPicPr>
            <p:cNvPr id="24" name="Graphique 23" descr="Caméra de sécurité avec un remplissage uni">
              <a:extLst>
                <a:ext uri="{FF2B5EF4-FFF2-40B4-BE49-F238E27FC236}">
                  <a16:creationId xmlns:a16="http://schemas.microsoft.com/office/drawing/2014/main" id="{33922960-AEAF-BD67-CF28-F76D48FAF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31860" y="2645220"/>
              <a:ext cx="914400" cy="914400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F8FC520-CCC3-9248-015A-5302F233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3661" y="3151188"/>
              <a:ext cx="864658" cy="864658"/>
            </a:xfrm>
            <a:prstGeom prst="rect">
              <a:avLst/>
            </a:prstGeom>
          </p:spPr>
        </p:pic>
        <p:cxnSp>
          <p:nvCxnSpPr>
            <p:cNvPr id="29" name="Straight Arrow Connector 15">
              <a:extLst>
                <a:ext uri="{FF2B5EF4-FFF2-40B4-BE49-F238E27FC236}">
                  <a16:creationId xmlns:a16="http://schemas.microsoft.com/office/drawing/2014/main" id="{040C3B53-C1EB-9C4B-2F59-7818683DE7C0}"/>
                </a:ext>
              </a:extLst>
            </p:cNvPr>
            <p:cNvCxnSpPr>
              <a:cxnSpLocks/>
            </p:cNvCxnSpPr>
            <p:nvPr/>
          </p:nvCxnSpPr>
          <p:spPr>
            <a:xfrm>
              <a:off x="9946260" y="3115367"/>
              <a:ext cx="485919" cy="243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7DDB5310-DE58-A64F-F78A-5C0AE6D3E459}"/>
                </a:ext>
              </a:extLst>
            </p:cNvPr>
            <p:cNvGrpSpPr/>
            <p:nvPr/>
          </p:nvGrpSpPr>
          <p:grpSpPr>
            <a:xfrm>
              <a:off x="8910127" y="3916942"/>
              <a:ext cx="1349834" cy="1060824"/>
              <a:chOff x="8591772" y="4626976"/>
              <a:chExt cx="1349834" cy="1060824"/>
            </a:xfrm>
          </p:grpSpPr>
          <p:sp>
            <p:nvSpPr>
              <p:cNvPr id="36" name="Rectangle: Rounded Corners 6">
                <a:extLst>
                  <a:ext uri="{FF2B5EF4-FFF2-40B4-BE49-F238E27FC236}">
                    <a16:creationId xmlns:a16="http://schemas.microsoft.com/office/drawing/2014/main" id="{2117ABAF-1E6C-14F1-C168-11235E806004}"/>
                  </a:ext>
                </a:extLst>
              </p:cNvPr>
              <p:cNvSpPr/>
              <p:nvPr/>
            </p:nvSpPr>
            <p:spPr>
              <a:xfrm>
                <a:off x="8591772" y="4684354"/>
                <a:ext cx="1349834" cy="1003446"/>
              </a:xfrm>
              <a:prstGeom prst="round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10">
                <a:extLst>
                  <a:ext uri="{FF2B5EF4-FFF2-40B4-BE49-F238E27FC236}">
                    <a16:creationId xmlns:a16="http://schemas.microsoft.com/office/drawing/2014/main" id="{1B681E48-D816-4349-0D4D-14A3AAA64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20000" flipH="1">
                <a:off x="8700866" y="4626976"/>
                <a:ext cx="1131646" cy="915392"/>
              </a:xfrm>
              <a:prstGeom prst="rect">
                <a:avLst/>
              </a:prstGeom>
            </p:spPr>
          </p:pic>
        </p:grpSp>
        <p:cxnSp>
          <p:nvCxnSpPr>
            <p:cNvPr id="39" name="Straight Arrow Connector 15">
              <a:extLst>
                <a:ext uri="{FF2B5EF4-FFF2-40B4-BE49-F238E27FC236}">
                  <a16:creationId xmlns:a16="http://schemas.microsoft.com/office/drawing/2014/main" id="{1432228C-AEDF-4BE7-F3D2-5FBF52C5F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9875" y="4055134"/>
              <a:ext cx="434039" cy="243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44" name="Espace réservé du contenu 7">
            <a:extLst>
              <a:ext uri="{FF2B5EF4-FFF2-40B4-BE49-F238E27FC236}">
                <a16:creationId xmlns:a16="http://schemas.microsoft.com/office/drawing/2014/main" id="{DFD63922-4324-CA5B-BAC5-8778543437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89" y="1568845"/>
            <a:ext cx="714690" cy="714690"/>
          </a:xfrm>
          <a:prstGeom prst="rect">
            <a:avLst/>
          </a:prstGeom>
        </p:spPr>
      </p:pic>
      <p:sp>
        <p:nvSpPr>
          <p:cNvPr id="45" name="Flèche : bas 44">
            <a:extLst>
              <a:ext uri="{FF2B5EF4-FFF2-40B4-BE49-F238E27FC236}">
                <a16:creationId xmlns:a16="http://schemas.microsoft.com/office/drawing/2014/main" id="{EC31010D-4A0D-8E8C-1EDA-0CE02355C5EF}"/>
              </a:ext>
            </a:extLst>
          </p:cNvPr>
          <p:cNvSpPr/>
          <p:nvPr/>
        </p:nvSpPr>
        <p:spPr>
          <a:xfrm rot="20242959">
            <a:off x="9107462" y="2263469"/>
            <a:ext cx="236995" cy="531728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2985729-2F91-8819-56CE-5E7483FC3D1D}"/>
              </a:ext>
            </a:extLst>
          </p:cNvPr>
          <p:cNvSpPr/>
          <p:nvPr/>
        </p:nvSpPr>
        <p:spPr>
          <a:xfrm rot="4467709">
            <a:off x="8195896" y="4352716"/>
            <a:ext cx="228600" cy="56197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7" name="Espace réservé du contenu 6">
            <a:extLst>
              <a:ext uri="{FF2B5EF4-FFF2-40B4-BE49-F238E27FC236}">
                <a16:creationId xmlns:a16="http://schemas.microsoft.com/office/drawing/2014/main" id="{5154976F-345E-FD7A-F6EC-09D8942D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6765">
            <a:off x="6651049" y="4148437"/>
            <a:ext cx="1366222" cy="1366222"/>
          </a:xfrm>
        </p:spPr>
      </p:pic>
    </p:spTree>
    <p:extLst>
      <p:ext uri="{BB962C8B-B14F-4D97-AF65-F5344CB8AC3E}">
        <p14:creationId xmlns:p14="http://schemas.microsoft.com/office/powerpoint/2010/main" val="140068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Project Management : 3 Teams for 3 Objectives</a:t>
            </a:r>
            <a:br>
              <a:rPr lang="en-GB"/>
            </a:b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>
                <a:latin typeface="Georgia"/>
              </a:rPr>
              <a:t>Agile method and 3 teams </a:t>
            </a:r>
          </a:p>
          <a:p>
            <a:pPr lvl="1">
              <a:lnSpc>
                <a:spcPct val="150000"/>
              </a:lnSpc>
            </a:pPr>
            <a:r>
              <a:rPr lang="en-GB">
                <a:latin typeface="Georgia"/>
              </a:rPr>
              <a:t>Frequency analysis </a:t>
            </a:r>
            <a:endParaRPr lang="en-GB"/>
          </a:p>
          <a:p>
            <a:pPr lvl="1">
              <a:lnSpc>
                <a:spcPct val="150000"/>
              </a:lnSpc>
            </a:pPr>
            <a:r>
              <a:rPr lang="en-GB">
                <a:latin typeface="Georgia"/>
              </a:rPr>
              <a:t>Detection by an Artificial Intelligence</a:t>
            </a:r>
            <a:endParaRPr lang="en-GB"/>
          </a:p>
          <a:p>
            <a:pPr lvl="1">
              <a:lnSpc>
                <a:spcPct val="150000"/>
              </a:lnSpc>
            </a:pPr>
            <a:r>
              <a:rPr lang="en-GB">
                <a:latin typeface="Georgia"/>
              </a:rPr>
              <a:t>Swatter system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AutoShape 3" descr="e qu'il faut savoir sur le frelon asiatique Mairie de Courbevoie"/>
          <p:cNvSpPr>
            <a:spLocks noChangeAspect="1" noChangeArrowheads="1"/>
          </p:cNvSpPr>
          <p:nvPr/>
        </p:nvSpPr>
        <p:spPr bwMode="auto">
          <a:xfrm>
            <a:off x="151441" y="-908038"/>
            <a:ext cx="112699" cy="11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75" y="253894"/>
            <a:ext cx="1261915" cy="12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4522" y="700892"/>
            <a:ext cx="10409094" cy="1003216"/>
          </a:xfrm>
        </p:spPr>
        <p:txBody>
          <a:bodyPr>
            <a:normAutofit fontScale="90000"/>
          </a:bodyPr>
          <a:lstStyle/>
          <a:p>
            <a:r>
              <a:rPr lang="en-GB" sz="3300"/>
              <a:t>Frequency Analysis of the Hive’s Noise</a:t>
            </a:r>
            <a:br>
              <a:rPr lang="en-GB"/>
            </a:br>
            <a:r>
              <a:rPr lang="en-GB" b="0" i="1"/>
              <a:t>Objective 1 : Method </a:t>
            </a:r>
            <a:br>
              <a:rPr lang="en-GB"/>
            </a:br>
            <a:br>
              <a:rPr lang="en-GB"/>
            </a:b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894522" y="1825625"/>
            <a:ext cx="1040909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err="1"/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D25A35A-F3D5-5F29-24F0-99F84458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29" y="4684525"/>
            <a:ext cx="1173856" cy="1151832"/>
          </a:xfrm>
          <a:prstGeom prst="rect">
            <a:avLst/>
          </a:prstGeom>
        </p:spPr>
      </p:pic>
      <p:pic>
        <p:nvPicPr>
          <p:cNvPr id="3" name="Graphic 13">
            <a:extLst>
              <a:ext uri="{FF2B5EF4-FFF2-40B4-BE49-F238E27FC236}">
                <a16:creationId xmlns:a16="http://schemas.microsoft.com/office/drawing/2014/main" id="{A206513C-2D7E-36A0-FA04-23DEC8E96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057" y="3614864"/>
            <a:ext cx="2000858" cy="772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B30AD-63ED-66A0-82A4-40DD86978721}"/>
              </a:ext>
            </a:extLst>
          </p:cNvPr>
          <p:cNvSpPr txBox="1"/>
          <p:nvPr/>
        </p:nvSpPr>
        <p:spPr>
          <a:xfrm>
            <a:off x="620023" y="5939645"/>
            <a:ext cx="1626438" cy="2875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Espace réservé du contenu 6">
            <a:extLst>
              <a:ext uri="{FF2B5EF4-FFF2-40B4-BE49-F238E27FC236}">
                <a16:creationId xmlns:a16="http://schemas.microsoft.com/office/drawing/2014/main" id="{3F9BA151-7E63-938A-7D97-B5C76B146716}"/>
              </a:ext>
            </a:extLst>
          </p:cNvPr>
          <p:cNvSpPr txBox="1">
            <a:spLocks/>
          </p:cNvSpPr>
          <p:nvPr/>
        </p:nvSpPr>
        <p:spPr>
          <a:xfrm>
            <a:off x="663044" y="1969787"/>
            <a:ext cx="9659850" cy="13988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Georgia"/>
              </a:rPr>
              <a:t>Public </a:t>
            </a:r>
            <a:r>
              <a:rPr lang="fr-FR" err="1">
                <a:latin typeface="Georgia"/>
              </a:rPr>
              <a:t>beehive</a:t>
            </a:r>
            <a:r>
              <a:rPr lang="fr-FR">
                <a:latin typeface="Georgia"/>
              </a:rPr>
              <a:t> </a:t>
            </a:r>
            <a:r>
              <a:rPr lang="fr-FR" err="1">
                <a:latin typeface="Georgia"/>
              </a:rPr>
              <a:t>sound</a:t>
            </a:r>
            <a:r>
              <a:rPr lang="fr-FR">
                <a:latin typeface="Georgia"/>
              </a:rPr>
              <a:t> </a:t>
            </a:r>
            <a:r>
              <a:rPr lang="fr-FR" err="1">
                <a:latin typeface="Georgia"/>
              </a:rPr>
              <a:t>database</a:t>
            </a:r>
            <a:r>
              <a:rPr lang="fr-FR">
                <a:latin typeface="Georgia"/>
              </a:rPr>
              <a:t> : « To </a:t>
            </a:r>
            <a:r>
              <a:rPr lang="fr-FR" err="1">
                <a:latin typeface="Georgia"/>
              </a:rPr>
              <a:t>bee</a:t>
            </a:r>
            <a:r>
              <a:rPr lang="fr-FR">
                <a:latin typeface="Georgia"/>
              </a:rPr>
              <a:t> or not to </a:t>
            </a:r>
            <a:r>
              <a:rPr lang="fr-FR" err="1">
                <a:latin typeface="Georgia"/>
              </a:rPr>
              <a:t>bee</a:t>
            </a:r>
            <a:r>
              <a:rPr lang="fr-FR">
                <a:latin typeface="Georgia"/>
              </a:rPr>
              <a:t> » </a:t>
            </a:r>
            <a:endParaRPr lang="en-US">
              <a:latin typeface="Georgia"/>
            </a:endParaRPr>
          </a:p>
          <a:p>
            <a:pPr marL="0" indent="0">
              <a:buNone/>
            </a:pPr>
            <a:r>
              <a:rPr lang="en-US">
                <a:solidFill>
                  <a:schemeClr val="accent4"/>
                </a:solidFill>
                <a:latin typeface="Georgia"/>
              </a:rPr>
              <a:t>→</a:t>
            </a:r>
            <a:r>
              <a:rPr lang="en-US">
                <a:latin typeface="Georgia"/>
              </a:rPr>
              <a:t> check the sound produced by bees around hives </a:t>
            </a:r>
            <a:r>
              <a:rPr lang="en-US" u="sng">
                <a:latin typeface="Georgia"/>
              </a:rPr>
              <a:t>during normal activity</a:t>
            </a:r>
            <a:endParaRPr lang="en-US" u="sng"/>
          </a:p>
          <a:p>
            <a:pPr marL="0" indent="0">
              <a:buFont typeface="Wingdings" pitchFamily="2" charset="2"/>
              <a:buNone/>
            </a:pPr>
            <a:endParaRPr lang="en-US" u="sng">
              <a:latin typeface="Georgia"/>
            </a:endParaRPr>
          </a:p>
          <a:p>
            <a:pPr marL="457200" lvl="1" indent="0">
              <a:buNone/>
            </a:pPr>
            <a:endParaRPr lang="en-US">
              <a:latin typeface="Georgia"/>
            </a:endParaRPr>
          </a:p>
        </p:txBody>
      </p:sp>
      <p:pic>
        <p:nvPicPr>
          <p:cNvPr id="21" name="Image 20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A6E27110-1DB6-745D-14FB-E8EC2B9B7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019" y="4659502"/>
            <a:ext cx="1255965" cy="1255965"/>
          </a:xfrm>
          <a:prstGeom prst="rect">
            <a:avLst/>
          </a:prstGeom>
        </p:spPr>
      </p:pic>
      <p:sp>
        <p:nvSpPr>
          <p:cNvPr id="24" name="Espace réservé du contenu 6">
            <a:extLst>
              <a:ext uri="{FF2B5EF4-FFF2-40B4-BE49-F238E27FC236}">
                <a16:creationId xmlns:a16="http://schemas.microsoft.com/office/drawing/2014/main" id="{BD683013-5A41-3A20-61B2-1F48100D666F}"/>
              </a:ext>
            </a:extLst>
          </p:cNvPr>
          <p:cNvSpPr txBox="1">
            <a:spLocks/>
          </p:cNvSpPr>
          <p:nvPr/>
        </p:nvSpPr>
        <p:spPr>
          <a:xfrm>
            <a:off x="6311715" y="3816164"/>
            <a:ext cx="5486142" cy="17690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i="1">
                <a:latin typeface="Georgia"/>
              </a:rPr>
              <a:t>Example</a:t>
            </a:r>
          </a:p>
          <a:p>
            <a:r>
              <a:rPr lang="fr-FR" err="1">
                <a:latin typeface="Georgia"/>
              </a:rPr>
              <a:t>From</a:t>
            </a:r>
            <a:r>
              <a:rPr lang="fr-FR">
                <a:latin typeface="Georgia"/>
              </a:rPr>
              <a:t> </a:t>
            </a:r>
            <a:r>
              <a:rPr lang="fr-FR">
                <a:solidFill>
                  <a:srgbClr val="00B050"/>
                </a:solidFill>
                <a:latin typeface="Georgia"/>
              </a:rPr>
              <a:t>0 sec to 4.76 sec</a:t>
            </a:r>
            <a:r>
              <a:rPr lang="fr-FR">
                <a:latin typeface="Georgia"/>
              </a:rPr>
              <a:t>, </a:t>
            </a:r>
            <a:r>
              <a:rPr lang="fr-FR" err="1">
                <a:latin typeface="Georgia"/>
              </a:rPr>
              <a:t>there</a:t>
            </a:r>
            <a:r>
              <a:rPr lang="fr-FR">
                <a:latin typeface="Georgia"/>
              </a:rPr>
              <a:t> are </a:t>
            </a:r>
            <a:r>
              <a:rPr lang="fr-FR" err="1">
                <a:latin typeface="Georgia"/>
              </a:rPr>
              <a:t>bees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around</a:t>
            </a:r>
            <a:r>
              <a:rPr lang="fr-FR">
                <a:latin typeface="Georgia"/>
              </a:rPr>
              <a:t> the microphone.</a:t>
            </a:r>
          </a:p>
          <a:p>
            <a:r>
              <a:rPr lang="fr-FR" err="1">
                <a:latin typeface="Georgia"/>
              </a:rPr>
              <a:t>From</a:t>
            </a:r>
            <a:r>
              <a:rPr lang="fr-FR">
                <a:latin typeface="Georgia"/>
              </a:rPr>
              <a:t> </a:t>
            </a:r>
            <a:r>
              <a:rPr lang="fr-FR">
                <a:solidFill>
                  <a:schemeClr val="accent4"/>
                </a:solidFill>
                <a:latin typeface="Georgia"/>
              </a:rPr>
              <a:t>4.77 to 5.5 sec</a:t>
            </a:r>
            <a:r>
              <a:rPr lang="fr-FR">
                <a:latin typeface="Georgia"/>
              </a:rPr>
              <a:t>, </a:t>
            </a:r>
            <a:r>
              <a:rPr lang="fr-FR" err="1">
                <a:latin typeface="Georgia"/>
              </a:rPr>
              <a:t>there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is</a:t>
            </a:r>
            <a:r>
              <a:rPr lang="fr-FR">
                <a:latin typeface="Georgia"/>
              </a:rPr>
              <a:t> not</a:t>
            </a:r>
            <a:endParaRPr lang="en-US">
              <a:latin typeface="Georgia"/>
            </a:endParaRP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B50F13EB-233B-420C-639A-B5CE351FE445}"/>
              </a:ext>
            </a:extLst>
          </p:cNvPr>
          <p:cNvCxnSpPr>
            <a:cxnSpLocks/>
          </p:cNvCxnSpPr>
          <p:nvPr/>
        </p:nvCxnSpPr>
        <p:spPr>
          <a:xfrm flipV="1">
            <a:off x="3004457" y="3884829"/>
            <a:ext cx="494241" cy="8158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01F9F603-5748-8735-6663-7973F881B4D4}"/>
              </a:ext>
            </a:extLst>
          </p:cNvPr>
          <p:cNvCxnSpPr>
            <a:cxnSpLocks/>
          </p:cNvCxnSpPr>
          <p:nvPr/>
        </p:nvCxnSpPr>
        <p:spPr>
          <a:xfrm flipH="1" flipV="1">
            <a:off x="3073901" y="5876011"/>
            <a:ext cx="424797" cy="394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924EC94C-5353-DD10-ED4D-12EC4F91D9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8698" y="3884829"/>
            <a:ext cx="2388164" cy="20306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22" name="Straight Arrow Connector 10">
            <a:extLst>
              <a:ext uri="{FF2B5EF4-FFF2-40B4-BE49-F238E27FC236}">
                <a16:creationId xmlns:a16="http://schemas.microsoft.com/office/drawing/2014/main" id="{7F398ACB-51E6-3A57-D92D-2B4BCAF66623}"/>
              </a:ext>
            </a:extLst>
          </p:cNvPr>
          <p:cNvCxnSpPr>
            <a:cxnSpLocks/>
          </p:cNvCxnSpPr>
          <p:nvPr/>
        </p:nvCxnSpPr>
        <p:spPr>
          <a:xfrm flipV="1">
            <a:off x="5359104" y="4837406"/>
            <a:ext cx="952611" cy="589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7701B181-2367-AEEE-17C6-EC9833BD6A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57" y="347427"/>
            <a:ext cx="1192053" cy="119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4522" y="700892"/>
            <a:ext cx="10409094" cy="1003216"/>
          </a:xfrm>
        </p:spPr>
        <p:txBody>
          <a:bodyPr>
            <a:normAutofit fontScale="90000"/>
          </a:bodyPr>
          <a:lstStyle/>
          <a:p>
            <a:r>
              <a:rPr lang="en-GB" sz="3300"/>
              <a:t>Frequency Analysis of the Hive’s Noise</a:t>
            </a:r>
            <a:br>
              <a:rPr lang="en-GB"/>
            </a:br>
            <a:r>
              <a:rPr lang="en-GB" b="0" i="1"/>
              <a:t>Objective 1 : Method</a:t>
            </a:r>
            <a:br>
              <a:rPr lang="en-GB"/>
            </a:br>
            <a:br>
              <a:rPr lang="en-GB"/>
            </a:b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94568-A123-CF43-B37D-0430507FD9CE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0860143E-A987-CAF9-8E81-9F33CFCBD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507" y="3984919"/>
            <a:ext cx="2858367" cy="379702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GB">
                <a:latin typeface="Georgia"/>
              </a:rPr>
              <a:t>3 seconds-audio samples</a:t>
            </a:r>
            <a:endParaRPr lang="en-GB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104C76A7-C6E8-FEFD-6C2A-23B4C861F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31" y="2054483"/>
            <a:ext cx="5979059" cy="324806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BD331E-B010-41A6-4552-E1171B3FE8F4}"/>
              </a:ext>
            </a:extLst>
          </p:cNvPr>
          <p:cNvCxnSpPr>
            <a:cxnSpLocks/>
          </p:cNvCxnSpPr>
          <p:nvPr/>
        </p:nvCxnSpPr>
        <p:spPr>
          <a:xfrm flipV="1">
            <a:off x="8550140" y="3789719"/>
            <a:ext cx="952611" cy="5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6">
            <a:extLst>
              <a:ext uri="{FF2B5EF4-FFF2-40B4-BE49-F238E27FC236}">
                <a16:creationId xmlns:a16="http://schemas.microsoft.com/office/drawing/2014/main" id="{9BAE31B6-7565-6EE0-8571-19515320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17" y="2387647"/>
            <a:ext cx="1173856" cy="1151832"/>
          </a:xfrm>
          <a:prstGeom prst="rect">
            <a:avLst/>
          </a:prstGeom>
        </p:spPr>
      </p:pic>
      <p:pic>
        <p:nvPicPr>
          <p:cNvPr id="21" name="Image 20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EE74971E-967B-8458-241F-9154817C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81" y="4157326"/>
            <a:ext cx="1255965" cy="1255965"/>
          </a:xfrm>
          <a:prstGeom prst="rect">
            <a:avLst/>
          </a:prstGeom>
        </p:spPr>
      </p:pic>
      <p:sp>
        <p:nvSpPr>
          <p:cNvPr id="22" name="Espace réservé du contenu 6">
            <a:extLst>
              <a:ext uri="{FF2B5EF4-FFF2-40B4-BE49-F238E27FC236}">
                <a16:creationId xmlns:a16="http://schemas.microsoft.com/office/drawing/2014/main" id="{410F54F4-45C2-9ED5-53C7-8174ED7E995C}"/>
              </a:ext>
            </a:extLst>
          </p:cNvPr>
          <p:cNvSpPr txBox="1">
            <a:spLocks/>
          </p:cNvSpPr>
          <p:nvPr/>
        </p:nvSpPr>
        <p:spPr>
          <a:xfrm>
            <a:off x="903632" y="3738941"/>
            <a:ext cx="242171" cy="293211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>
                <a:latin typeface="Georgia"/>
              </a:rPr>
              <a:t>+</a:t>
            </a:r>
            <a:endParaRPr lang="en-US">
              <a:latin typeface="Georgia"/>
            </a:endParaRPr>
          </a:p>
        </p:txBody>
      </p:sp>
      <p:cxnSp>
        <p:nvCxnSpPr>
          <p:cNvPr id="23" name="Straight Arrow Connector 10">
            <a:extLst>
              <a:ext uri="{FF2B5EF4-FFF2-40B4-BE49-F238E27FC236}">
                <a16:creationId xmlns:a16="http://schemas.microsoft.com/office/drawing/2014/main" id="{EF7BDA1A-5BB7-D9FC-AECE-3E7078FA492F}"/>
              </a:ext>
            </a:extLst>
          </p:cNvPr>
          <p:cNvCxnSpPr>
            <a:cxnSpLocks/>
          </p:cNvCxnSpPr>
          <p:nvPr/>
        </p:nvCxnSpPr>
        <p:spPr>
          <a:xfrm flipV="1">
            <a:off x="1865106" y="3805683"/>
            <a:ext cx="952611" cy="566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136B3EA0-EC43-943E-6CBC-3C28CB1257E1}"/>
              </a:ext>
            </a:extLst>
          </p:cNvPr>
          <p:cNvSpPr txBox="1">
            <a:spLocks/>
          </p:cNvSpPr>
          <p:nvPr/>
        </p:nvSpPr>
        <p:spPr>
          <a:xfrm>
            <a:off x="4126058" y="1693134"/>
            <a:ext cx="2858367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itchFamily="2" charset="2"/>
              <a:buNone/>
            </a:pPr>
            <a:r>
              <a:rPr lang="en-GB">
                <a:latin typeface="Georgia"/>
              </a:rPr>
              <a:t>Python program</a:t>
            </a:r>
            <a:endParaRPr lang="en-GB"/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27C11AF-8DD2-A05F-1CB8-7A96EA3D31CF}"/>
              </a:ext>
            </a:extLst>
          </p:cNvPr>
          <p:cNvSpPr txBox="1">
            <a:spLocks/>
          </p:cNvSpPr>
          <p:nvPr/>
        </p:nvSpPr>
        <p:spPr>
          <a:xfrm>
            <a:off x="8983076" y="1680622"/>
            <a:ext cx="2858367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itchFamily="2" charset="2"/>
              <a:buNone/>
            </a:pPr>
            <a:r>
              <a:rPr lang="en-GB">
                <a:latin typeface="Georgia"/>
              </a:rPr>
              <a:t>Our database</a:t>
            </a:r>
            <a:endParaRPr lang="en-GB"/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5FFF7536-8DFA-D33D-0CC3-3C992AFF82A3}"/>
              </a:ext>
            </a:extLst>
          </p:cNvPr>
          <p:cNvSpPr txBox="1">
            <a:spLocks/>
          </p:cNvSpPr>
          <p:nvPr/>
        </p:nvSpPr>
        <p:spPr>
          <a:xfrm>
            <a:off x="-344210" y="1698704"/>
            <a:ext cx="2858367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itchFamily="2" charset="2"/>
              <a:buNone/>
            </a:pPr>
            <a:r>
              <a:rPr lang="en-GB">
                <a:latin typeface="Georgia"/>
              </a:rPr>
              <a:t>Kaggle’s data</a:t>
            </a:r>
            <a:endParaRPr lang="en-GB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5DB392E-A871-C324-136D-2DA1FB4BCDAF}"/>
              </a:ext>
            </a:extLst>
          </p:cNvPr>
          <p:cNvGrpSpPr/>
          <p:nvPr/>
        </p:nvGrpSpPr>
        <p:grpSpPr>
          <a:xfrm>
            <a:off x="9093771" y="2285037"/>
            <a:ext cx="1419097" cy="1337597"/>
            <a:chOff x="9340622" y="2826728"/>
            <a:chExt cx="1419097" cy="1337597"/>
          </a:xfrm>
        </p:grpSpPr>
        <p:pic>
          <p:nvPicPr>
            <p:cNvPr id="30" name="Image 14" descr="Une image contenant logo, Graphique, Police, graphisme&#10;&#10;Description générée automatiquement">
              <a:extLst>
                <a:ext uri="{FF2B5EF4-FFF2-40B4-BE49-F238E27FC236}">
                  <a16:creationId xmlns:a16="http://schemas.microsoft.com/office/drawing/2014/main" id="{D2D4479B-2088-F1A8-AA50-22B875A8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0704" y="2826728"/>
              <a:ext cx="1249015" cy="1337597"/>
            </a:xfrm>
            <a:prstGeom prst="rect">
              <a:avLst/>
            </a:prstGeom>
          </p:spPr>
        </p:pic>
        <p:pic>
          <p:nvPicPr>
            <p:cNvPr id="28" name="Image 15" descr="Une image contenant clipart, Graphique, dessin humoristique, art&#10;&#10;Description générée automatiquement">
              <a:extLst>
                <a:ext uri="{FF2B5EF4-FFF2-40B4-BE49-F238E27FC236}">
                  <a16:creationId xmlns:a16="http://schemas.microsoft.com/office/drawing/2014/main" id="{638433A9-4787-6C3B-FFD0-7A612566C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9340622" y="3417138"/>
              <a:ext cx="533494" cy="533494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C98CBA1-8D87-93AD-E8E7-4E2465104261}"/>
              </a:ext>
            </a:extLst>
          </p:cNvPr>
          <p:cNvGrpSpPr/>
          <p:nvPr/>
        </p:nvGrpSpPr>
        <p:grpSpPr>
          <a:xfrm>
            <a:off x="10647717" y="2271146"/>
            <a:ext cx="1478879" cy="1337597"/>
            <a:chOff x="10792234" y="2914905"/>
            <a:chExt cx="1478879" cy="1337597"/>
          </a:xfrm>
        </p:grpSpPr>
        <p:pic>
          <p:nvPicPr>
            <p:cNvPr id="32" name="Image 32" descr="Une image contenant logo, Graphique, Police, graphisme&#10;&#10;Description générée automatiquement">
              <a:extLst>
                <a:ext uri="{FF2B5EF4-FFF2-40B4-BE49-F238E27FC236}">
                  <a16:creationId xmlns:a16="http://schemas.microsoft.com/office/drawing/2014/main" id="{A800F858-CAEE-9A90-AC14-DA97C567F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92234" y="2914905"/>
              <a:ext cx="1249015" cy="1337597"/>
            </a:xfrm>
            <a:prstGeom prst="rect">
              <a:avLst/>
            </a:prstGeom>
          </p:spPr>
        </p:pic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89A64EFA-AD4B-2576-3507-4BCB36E74636}"/>
                </a:ext>
              </a:extLst>
            </p:cNvPr>
            <p:cNvGrpSpPr/>
            <p:nvPr/>
          </p:nvGrpSpPr>
          <p:grpSpPr>
            <a:xfrm>
              <a:off x="11577755" y="3406125"/>
              <a:ext cx="693358" cy="693358"/>
              <a:chOff x="7806721" y="2003163"/>
              <a:chExt cx="693358" cy="693358"/>
            </a:xfrm>
          </p:grpSpPr>
          <p:pic>
            <p:nvPicPr>
              <p:cNvPr id="35" name="Image 39" descr="Une image contenant clipart, Graphique, dessin humoristique, art&#10;&#10;Description générée automatiquement">
                <a:extLst>
                  <a:ext uri="{FF2B5EF4-FFF2-40B4-BE49-F238E27FC236}">
                    <a16:creationId xmlns:a16="http://schemas.microsoft.com/office/drawing/2014/main" id="{9FE0C40B-3AA5-7636-A5DD-6A0A5737D6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flipH="1">
                <a:off x="7886693" y="2077924"/>
                <a:ext cx="533494" cy="533494"/>
              </a:xfrm>
              <a:prstGeom prst="rect">
                <a:avLst/>
              </a:prstGeom>
            </p:spPr>
          </p:pic>
          <p:pic>
            <p:nvPicPr>
              <p:cNvPr id="34" name="Image 40" descr="Une image contenant cercle, symbole, Graphique, Police&#10;&#10;Description générée automatiquement">
                <a:extLst>
                  <a:ext uri="{FF2B5EF4-FFF2-40B4-BE49-F238E27FC236}">
                    <a16:creationId xmlns:a16="http://schemas.microsoft.com/office/drawing/2014/main" id="{592B4F63-AE0D-949C-4980-FB5F05B06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06721" y="2003163"/>
                <a:ext cx="693358" cy="693358"/>
              </a:xfrm>
              <a:prstGeom prst="rect">
                <a:avLst/>
              </a:prstGeom>
            </p:spPr>
          </p:pic>
        </p:grpSp>
      </p:grp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546BFC1-86DE-D386-F854-79A7A36570BD}"/>
              </a:ext>
            </a:extLst>
          </p:cNvPr>
          <p:cNvSpPr txBox="1">
            <a:spLocks/>
          </p:cNvSpPr>
          <p:nvPr/>
        </p:nvSpPr>
        <p:spPr>
          <a:xfrm>
            <a:off x="9615598" y="3544819"/>
            <a:ext cx="893116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itchFamily="2" charset="2"/>
              <a:buNone/>
            </a:pPr>
            <a:r>
              <a:rPr lang="en-GB">
                <a:latin typeface="+mj-lt"/>
              </a:rPr>
              <a:t>x 4780</a:t>
            </a:r>
          </a:p>
        </p:txBody>
      </p:sp>
      <p:sp>
        <p:nvSpPr>
          <p:cNvPr id="38" name="Espace réservé du contenu 2">
            <a:extLst>
              <a:ext uri="{FF2B5EF4-FFF2-40B4-BE49-F238E27FC236}">
                <a16:creationId xmlns:a16="http://schemas.microsoft.com/office/drawing/2014/main" id="{018738CE-10E7-52F5-3782-6EC3BF5C4F5C}"/>
              </a:ext>
            </a:extLst>
          </p:cNvPr>
          <p:cNvSpPr txBox="1">
            <a:spLocks/>
          </p:cNvSpPr>
          <p:nvPr/>
        </p:nvSpPr>
        <p:spPr>
          <a:xfrm>
            <a:off x="11066652" y="3535261"/>
            <a:ext cx="893116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itchFamily="2" charset="2"/>
              <a:buNone/>
            </a:pPr>
            <a:r>
              <a:rPr lang="en-GB">
                <a:latin typeface="+mj-lt"/>
              </a:rPr>
              <a:t>x 4940</a:t>
            </a:r>
          </a:p>
        </p:txBody>
      </p:sp>
      <p:pic>
        <p:nvPicPr>
          <p:cNvPr id="3" name="Espace réservé du contenu 7">
            <a:extLst>
              <a:ext uri="{FF2B5EF4-FFF2-40B4-BE49-F238E27FC236}">
                <a16:creationId xmlns:a16="http://schemas.microsoft.com/office/drawing/2014/main" id="{181BE42B-C43F-76BB-9B94-0836193C8D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57" y="347427"/>
            <a:ext cx="1192053" cy="1192053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25E1C2F-7BE2-7D92-E354-7E21E53FC9F8}"/>
              </a:ext>
            </a:extLst>
          </p:cNvPr>
          <p:cNvSpPr txBox="1">
            <a:spLocks/>
          </p:cNvSpPr>
          <p:nvPr/>
        </p:nvSpPr>
        <p:spPr>
          <a:xfrm>
            <a:off x="394885" y="5831582"/>
            <a:ext cx="2858367" cy="37970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4E8A5-042D-3306-BA13-63F22311CD55}"/>
              </a:ext>
            </a:extLst>
          </p:cNvPr>
          <p:cNvSpPr txBox="1"/>
          <p:nvPr/>
        </p:nvSpPr>
        <p:spPr>
          <a:xfrm>
            <a:off x="21021" y="5525814"/>
            <a:ext cx="1150619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Wingdings"/>
              <a:buChar char="§"/>
            </a:pPr>
            <a:r>
              <a:rPr lang="en-US" sz="1700">
                <a:latin typeface="Georgia"/>
                <a:cs typeface="Arial"/>
              </a:rPr>
              <a:t>Final database &amp; program available on the GitHub page</a:t>
            </a:r>
            <a:endParaRPr lang="en-US"/>
          </a:p>
          <a:p>
            <a:pPr marL="742950" lvl="1" indent="-285750">
              <a:buFont typeface="Wingdings"/>
              <a:buChar char="§"/>
            </a:pPr>
            <a:r>
              <a:rPr lang="en-US" sz="1700">
                <a:latin typeface="Georgia"/>
                <a:cs typeface="Arial"/>
              </a:rPr>
              <a:t>Possibility to use different parameters for the segmentation (time of the day, ...)</a:t>
            </a:r>
          </a:p>
        </p:txBody>
      </p:sp>
    </p:spTree>
    <p:extLst>
      <p:ext uri="{BB962C8B-B14F-4D97-AF65-F5344CB8AC3E}">
        <p14:creationId xmlns:p14="http://schemas.microsoft.com/office/powerpoint/2010/main" val="345248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2188A5B2-A481-D25F-E9A8-747E5C8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300" kern="1200" dirty="0">
                <a:latin typeface="+mj-lt"/>
                <a:ea typeface="+mj-ea"/>
                <a:cs typeface="+mj-cs"/>
              </a:rPr>
              <a:t>Frequency Analysis of the </a:t>
            </a:r>
            <a:r>
              <a:rPr lang="en-US" sz="3300" dirty="0"/>
              <a:t>Hive’s</a:t>
            </a:r>
            <a:r>
              <a:rPr lang="en-US" sz="33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300" dirty="0"/>
              <a:t>Noise</a:t>
            </a:r>
            <a:br>
              <a:rPr lang="en-US" sz="2800" kern="1200" dirty="0"/>
            </a:br>
            <a:r>
              <a:rPr lang="en-GB" b="0" i="1" dirty="0"/>
              <a:t>Objective 1 :  Method</a:t>
            </a:r>
            <a:br>
              <a:rPr lang="en-US" sz="2800" kern="1200" dirty="0"/>
            </a:b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6" name="Espace réservé du contenu 6">
            <a:extLst>
              <a:ext uri="{FF2B5EF4-FFF2-40B4-BE49-F238E27FC236}">
                <a16:creationId xmlns:a16="http://schemas.microsoft.com/office/drawing/2014/main" id="{CBB0F0CE-860C-8CA0-44B5-DA20F82A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940437"/>
            <a:ext cx="5139836" cy="454634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>
                <a:latin typeface="Georgia"/>
              </a:rPr>
              <a:t>Database processing: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16 kHz resampling</a:t>
            </a: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Georgia"/>
                <a:ea typeface="Georgia" charset="0"/>
                <a:cs typeface="Georgia" charset="0"/>
              </a:rPr>
              <a:t>Real Time processing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Anti-aliasing filter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Markov's window 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Reversed and Concatenated</a:t>
            </a: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Georgia"/>
                <a:ea typeface="Georgia" charset="0"/>
                <a:cs typeface="Georgia" charset="0"/>
              </a:rPr>
              <a:t>Fast Fourier Transform</a:t>
            </a:r>
          </a:p>
          <a:p>
            <a:pPr lvl="1">
              <a:buFont typeface="Wingdings" charset="2"/>
              <a:buChar char="§"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  <a:p>
            <a:pPr lvl="1">
              <a:buFont typeface="Wingdings" charset="2"/>
              <a:buChar char="§"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  <a:p>
            <a:pPr marL="514350" lvl="1" indent="-285750">
              <a:buFont typeface="Wingdings" charset="2"/>
              <a:buChar char="§"/>
            </a:pPr>
            <a:endParaRPr lang="en-US" sz="1700">
              <a:latin typeface="Georgia" charset="0"/>
              <a:ea typeface="Georgia" charset="0"/>
              <a:cs typeface="Georgia" charset="0"/>
            </a:endParaRPr>
          </a:p>
          <a:p>
            <a:pPr marL="0" indent="0">
              <a:buNone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  <a:p>
            <a:pPr lvl="1">
              <a:buFont typeface="Wingdings" charset="2"/>
              <a:buChar char="§"/>
            </a:pPr>
            <a:endParaRPr lang="en-US" sz="170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8" name="Image 7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DCA84D5F-92EF-D7E8-5142-4FEA72A44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9" b="166"/>
          <a:stretch/>
        </p:blipFill>
        <p:spPr>
          <a:xfrm>
            <a:off x="6173131" y="2020385"/>
            <a:ext cx="4965957" cy="3659556"/>
          </a:xfrm>
          <a:prstGeom prst="rect">
            <a:avLst/>
          </a:prstGeom>
        </p:spPr>
      </p:pic>
      <p:sp>
        <p:nvSpPr>
          <p:cNvPr id="100" name="Espace réservé du pied de page 4">
            <a:extLst>
              <a:ext uri="{FF2B5EF4-FFF2-40B4-BE49-F238E27FC236}">
                <a16:creationId xmlns:a16="http://schemas.microsoft.com/office/drawing/2014/main" id="{D72C755B-D1DF-7AB2-FFD5-6A719EC8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/>
          <a:lstStyle/>
          <a:p>
            <a:r>
              <a:rPr lang="fr-FR"/>
              <a:t>INSA Toulouse</a:t>
            </a:r>
          </a:p>
        </p:txBody>
      </p:sp>
      <p:sp>
        <p:nvSpPr>
          <p:cNvPr id="6" name="Espace réservé du contenu 6">
            <a:extLst>
              <a:ext uri="{FF2B5EF4-FFF2-40B4-BE49-F238E27FC236}">
                <a16:creationId xmlns:a16="http://schemas.microsoft.com/office/drawing/2014/main" id="{06DE72FA-6799-61BE-1E18-4D7577C70195}"/>
              </a:ext>
            </a:extLst>
          </p:cNvPr>
          <p:cNvSpPr txBox="1">
            <a:spLocks/>
          </p:cNvSpPr>
          <p:nvPr/>
        </p:nvSpPr>
        <p:spPr>
          <a:xfrm>
            <a:off x="6881893" y="1876978"/>
            <a:ext cx="3543823" cy="6025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rPr>
              <a:t>80 Hz – 120 Hz peak detection </a:t>
            </a:r>
          </a:p>
        </p:txBody>
      </p:sp>
      <p:pic>
        <p:nvPicPr>
          <p:cNvPr id="2" name="Espace réservé du contenu 7">
            <a:extLst>
              <a:ext uri="{FF2B5EF4-FFF2-40B4-BE49-F238E27FC236}">
                <a16:creationId xmlns:a16="http://schemas.microsoft.com/office/drawing/2014/main" id="{BBACAFB0-A738-3FCA-7E48-EA710DF14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57" y="341858"/>
            <a:ext cx="1192053" cy="119205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B6177B-0897-E142-291F-E284DFB2368F}"/>
              </a:ext>
            </a:extLst>
          </p:cNvPr>
          <p:cNvSpPr txBox="1"/>
          <p:nvPr/>
        </p:nvSpPr>
        <p:spPr>
          <a:xfrm rot="16200000">
            <a:off x="4250871" y="2862942"/>
            <a:ext cx="42998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cs typeface="Arial"/>
              </a:rPr>
              <a:t>Amplitude (in percentage of maximum)</a:t>
            </a:r>
            <a:endParaRPr lang="fr-FR" sz="1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BEABB31-9E38-1D41-1ACC-AD16F7E87CAF}"/>
              </a:ext>
            </a:extLst>
          </p:cNvPr>
          <p:cNvSpPr txBox="1"/>
          <p:nvPr/>
        </p:nvSpPr>
        <p:spPr>
          <a:xfrm>
            <a:off x="8153399" y="5437413"/>
            <a:ext cx="429985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cs typeface="Arial"/>
              </a:rPr>
              <a:t>Frequency (Hz)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19328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F9935-97F0-1945-B620-15F06351CC13}" type="datetime1">
              <a:rPr lang="fr-FR" smtClean="0"/>
              <a:t>19/07/2023</a:t>
            </a:fld>
            <a:endParaRPr lang="fr-FR"/>
          </a:p>
        </p:txBody>
      </p:sp>
      <p:sp>
        <p:nvSpPr>
          <p:cNvPr id="94" name="Titre 1">
            <a:extLst>
              <a:ext uri="{FF2B5EF4-FFF2-40B4-BE49-F238E27FC236}">
                <a16:creationId xmlns:a16="http://schemas.microsoft.com/office/drawing/2014/main" id="{2188A5B2-A481-D25F-E9A8-747E5C86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300" kern="1200" dirty="0">
                <a:latin typeface="+mj-lt"/>
                <a:ea typeface="+mj-ea"/>
                <a:cs typeface="+mj-cs"/>
              </a:rPr>
              <a:t>Frequency Analysis of the </a:t>
            </a:r>
            <a:r>
              <a:rPr lang="en-US" sz="3300" dirty="0"/>
              <a:t>Hive’s</a:t>
            </a:r>
            <a:r>
              <a:rPr lang="en-US" sz="33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300" dirty="0"/>
              <a:t>Noise</a:t>
            </a:r>
            <a:br>
              <a:rPr lang="en-US" sz="2800" kern="1200" dirty="0"/>
            </a:br>
            <a:r>
              <a:rPr lang="en-GB" b="0" i="1" dirty="0"/>
              <a:t>Objective 1 :  Results</a:t>
            </a:r>
            <a:br>
              <a:rPr lang="en-US" sz="2800" kern="1200" dirty="0"/>
            </a:b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6" name="Espace réservé du contenu 6">
            <a:extLst>
              <a:ext uri="{FF2B5EF4-FFF2-40B4-BE49-F238E27FC236}">
                <a16:creationId xmlns:a16="http://schemas.microsoft.com/office/drawing/2014/main" id="{CBB0F0CE-860C-8CA0-44B5-DA20F82A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940437"/>
            <a:ext cx="5139836" cy="45463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700" dirty="0">
              <a:latin typeface="Georgia"/>
              <a:ea typeface="Georgia" charset="0"/>
              <a:cs typeface="Georgia" charset="0"/>
            </a:endParaRPr>
          </a:p>
          <a:p>
            <a:pPr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Peak detection parameters: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Height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Width</a:t>
            </a:r>
          </a:p>
          <a:p>
            <a:pPr lvl="1">
              <a:buFont typeface="Wingdings" charset="2"/>
              <a:buChar char="§"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Distance between peak</a:t>
            </a:r>
          </a:p>
          <a:p>
            <a:pPr indent="0">
              <a:buNone/>
            </a:pPr>
            <a:endParaRPr lang="en-US" sz="1900" dirty="0">
              <a:latin typeface="Georgia" charset="0"/>
              <a:ea typeface="Georgia" charset="0"/>
              <a:cs typeface="Georgia" charset="0"/>
            </a:endParaRPr>
          </a:p>
          <a:p>
            <a:pPr marL="457200" lvl="1" indent="0">
              <a:buNone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Scoring based on true positive ratio</a:t>
            </a:r>
          </a:p>
          <a:p>
            <a:pPr marL="457200" lvl="1" indent="0">
              <a:buNone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Selection based on harmonic mean</a:t>
            </a:r>
          </a:p>
          <a:p>
            <a:pPr marL="457200" lvl="1" indent="0">
              <a:buNone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  <a:p>
            <a:pPr marL="457200" lvl="1" indent="0">
              <a:buNone/>
            </a:pPr>
            <a:r>
              <a:rPr lang="en-US" sz="1700" dirty="0">
                <a:latin typeface="Georgia"/>
                <a:ea typeface="Georgia" charset="0"/>
                <a:cs typeface="Georgia" charset="0"/>
              </a:rPr>
              <a:t>BEST SCORE : 53%</a:t>
            </a:r>
          </a:p>
          <a:p>
            <a:pPr marL="457200" lvl="1" indent="0">
              <a:buNone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  <a:p>
            <a:pPr lvl="1">
              <a:buFont typeface="Wingdings" charset="2"/>
              <a:buChar char="§"/>
            </a:pPr>
            <a:endParaRPr lang="en-US" sz="17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00" name="Espace réservé du pied de page 4">
            <a:extLst>
              <a:ext uri="{FF2B5EF4-FFF2-40B4-BE49-F238E27FC236}">
                <a16:creationId xmlns:a16="http://schemas.microsoft.com/office/drawing/2014/main" id="{D72C755B-D1DF-7AB2-FFD5-6A719EC81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779"/>
            <a:ext cx="4114800" cy="246888"/>
          </a:xfrm>
        </p:spPr>
        <p:txBody>
          <a:bodyPr/>
          <a:lstStyle/>
          <a:p>
            <a:r>
              <a:rPr lang="fr-FR"/>
              <a:t>INSA Toulouse</a:t>
            </a:r>
          </a:p>
        </p:txBody>
      </p:sp>
      <p:pic>
        <p:nvPicPr>
          <p:cNvPr id="2" name="Espace réservé du contenu 7">
            <a:extLst>
              <a:ext uri="{FF2B5EF4-FFF2-40B4-BE49-F238E27FC236}">
                <a16:creationId xmlns:a16="http://schemas.microsoft.com/office/drawing/2014/main" id="{BBACAFB0-A738-3FCA-7E48-EA710DF1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957" y="341858"/>
            <a:ext cx="1192053" cy="1192053"/>
          </a:xfrm>
          <a:prstGeom prst="rect">
            <a:avLst/>
          </a:prstGeom>
        </p:spPr>
      </p:pic>
      <p:pic>
        <p:nvPicPr>
          <p:cNvPr id="3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2CE6D2DB-6592-C381-FC72-6D23DCC0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07" y="2079332"/>
            <a:ext cx="5939193" cy="291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98245"/>
      </p:ext>
    </p:extLst>
  </p:cSld>
  <p:clrMapOvr>
    <a:masterClrMapping/>
  </p:clrMapOvr>
</p:sld>
</file>

<file path=ppt/theme/theme1.xml><?xml version="1.0" encoding="utf-8"?>
<a:theme xmlns:a="http://schemas.openxmlformats.org/drawingml/2006/main" name="3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Thème Office">
  <a:themeElements>
    <a:clrScheme name="INSA V3">
      <a:dk1>
        <a:srgbClr val="000000"/>
      </a:dk1>
      <a:lt1>
        <a:srgbClr val="FFFFFF"/>
      </a:lt1>
      <a:dk2>
        <a:srgbClr val="221927"/>
      </a:dk2>
      <a:lt2>
        <a:srgbClr val="E7E6E6"/>
      </a:lt2>
      <a:accent1>
        <a:srgbClr val="F5ADAA"/>
      </a:accent1>
      <a:accent2>
        <a:srgbClr val="E31B17"/>
      </a:accent2>
      <a:accent3>
        <a:srgbClr val="59142A"/>
      </a:accent3>
      <a:accent4>
        <a:srgbClr val="F69F1D"/>
      </a:accent4>
      <a:accent5>
        <a:srgbClr val="F8F0EC"/>
      </a:accent5>
      <a:accent6>
        <a:srgbClr val="5F5E5E"/>
      </a:accent6>
      <a:hlink>
        <a:srgbClr val="E31B17"/>
      </a:hlink>
      <a:folHlink>
        <a:srgbClr val="8D1D2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</Words>
  <Application>Microsoft Office PowerPoint</Application>
  <PresentationFormat>Grand écran</PresentationFormat>
  <Paragraphs>299</Paragraphs>
  <Slides>26</Slides>
  <Notes>12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12</vt:i4>
      </vt:variant>
      <vt:variant>
        <vt:lpstr>Titres des diapositives</vt:lpstr>
      </vt:variant>
      <vt:variant>
        <vt:i4>26</vt:i4>
      </vt:variant>
    </vt:vector>
  </HeadingPairs>
  <TitlesOfParts>
    <vt:vector size="44" baseType="lpstr">
      <vt:lpstr>Arial</vt:lpstr>
      <vt:lpstr>Calibri</vt:lpstr>
      <vt:lpstr>Cambria Math</vt:lpstr>
      <vt:lpstr>Georgia</vt:lpstr>
      <vt:lpstr>Helvetica Neue</vt:lpstr>
      <vt:lpstr>Wingdings</vt:lpstr>
      <vt:lpstr>3_Thème Office</vt:lpstr>
      <vt:lpstr>4_Thème Office</vt:lpstr>
      <vt:lpstr>5_Thème Office</vt:lpstr>
      <vt:lpstr>6_Thème Office</vt:lpstr>
      <vt:lpstr>7_Thème Office</vt:lpstr>
      <vt:lpstr>Thème Office</vt:lpstr>
      <vt:lpstr>8_Thème Office</vt:lpstr>
      <vt:lpstr>9_Thème Office</vt:lpstr>
      <vt:lpstr>10_Thème Office</vt:lpstr>
      <vt:lpstr>11_Thème Office</vt:lpstr>
      <vt:lpstr>12_Thème Office</vt:lpstr>
      <vt:lpstr>13_Thème Office</vt:lpstr>
      <vt:lpstr>Supervised learning based hive protector</vt:lpstr>
      <vt:lpstr>Table of Contents</vt:lpstr>
      <vt:lpstr>Introduction : Project’s Context </vt:lpstr>
      <vt:lpstr>Objectives of the Project   </vt:lpstr>
      <vt:lpstr>Project Management : 3 Teams for 3 Objectives </vt:lpstr>
      <vt:lpstr>Frequency Analysis of the Hive’s Noise Objective 1 : Method   </vt:lpstr>
      <vt:lpstr>Frequency Analysis of the Hive’s Noise Objective 1 : Method  </vt:lpstr>
      <vt:lpstr>Frequency Analysis of the Hive’s Noise Objective 1 :  Method </vt:lpstr>
      <vt:lpstr>Frequency Analysis of the Hive’s Noise Objective 1 :  Results </vt:lpstr>
      <vt:lpstr>Hornet’s Detection With an IA Objective 2</vt:lpstr>
      <vt:lpstr>Hornet’s Detection with an IA Objective 2: Method </vt:lpstr>
      <vt:lpstr>Hornet’s Detection with an IA Objective 2: Results</vt:lpstr>
      <vt:lpstr>Hornet’s Detection with an IA Objective 2: Results </vt:lpstr>
      <vt:lpstr>Hornet’s Detection with an IA Objective 2: Results</vt:lpstr>
      <vt:lpstr>Hornet’s Detection with an IA Objective 2: Results</vt:lpstr>
      <vt:lpstr>Hornet’s Detection with an IA Objective 2 : Package</vt:lpstr>
      <vt:lpstr>Killing Device Objective 3: Design principles</vt:lpstr>
      <vt:lpstr>Killing Device Objective 3: Design choices</vt:lpstr>
      <vt:lpstr>Killing Device Objective 3: Results </vt:lpstr>
      <vt:lpstr>Demonstration</vt:lpstr>
      <vt:lpstr>Demonstration</vt:lpstr>
      <vt:lpstr>Demonstrations of the Prototype</vt:lpstr>
      <vt:lpstr>Conclusion</vt:lpstr>
      <vt:lpstr>Files</vt:lpstr>
      <vt:lpstr>Bibliography</vt:lpstr>
      <vt:lpstr>Participants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Fanny Burguière</dc:creator>
  <cp:lastModifiedBy>Raphael Tessier</cp:lastModifiedBy>
  <cp:revision>57</cp:revision>
  <dcterms:created xsi:type="dcterms:W3CDTF">2022-06-01T12:02:08Z</dcterms:created>
  <dcterms:modified xsi:type="dcterms:W3CDTF">2023-07-19T11:44:46Z</dcterms:modified>
</cp:coreProperties>
</file>